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12" r:id="rId4"/>
    <p:sldMasterId id="2147483713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</p:sldIdLst>
  <p:sldSz cy="5143500" cx="9144000"/>
  <p:notesSz cx="6858000" cy="9144000"/>
  <p:embeddedFontLst>
    <p:embeddedFont>
      <p:font typeface="Newsreader"/>
      <p:regular r:id="rId61"/>
      <p:bold r:id="rId62"/>
      <p:italic r:id="rId63"/>
      <p:boldItalic r:id="rId64"/>
    </p:embeddedFont>
    <p:embeddedFont>
      <p:font typeface="DM Sans Light"/>
      <p:regular r:id="rId65"/>
      <p:bold r:id="rId66"/>
      <p:italic r:id="rId67"/>
      <p:boldItalic r:id="rId68"/>
    </p:embeddedFont>
    <p:embeddedFont>
      <p:font typeface="DM Sans SemiBold"/>
      <p:regular r:id="rId69"/>
      <p:bold r:id="rId70"/>
      <p:italic r:id="rId71"/>
      <p:boldItalic r:id="rId72"/>
    </p:embeddedFont>
    <p:embeddedFont>
      <p:font typeface="DM Sans"/>
      <p:regular r:id="rId73"/>
      <p:bold r:id="rId74"/>
      <p:italic r:id="rId75"/>
      <p:boldItalic r:id="rId76"/>
    </p:embeddedFont>
    <p:embeddedFont>
      <p:font typeface="Newsreader SemiBold"/>
      <p:regular r:id="rId77"/>
      <p:bold r:id="rId78"/>
      <p:italic r:id="rId79"/>
      <p:boldItalic r:id="rId8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80" Type="http://schemas.openxmlformats.org/officeDocument/2006/relationships/font" Target="fonts/NewsreaderSemiBold-boldItalic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font" Target="fonts/DMSans-regular.fntdata"/><Relationship Id="rId72" Type="http://schemas.openxmlformats.org/officeDocument/2006/relationships/font" Target="fonts/DMSansSemiBold-boldItalic.fntdata"/><Relationship Id="rId31" Type="http://schemas.openxmlformats.org/officeDocument/2006/relationships/slide" Target="slides/slide25.xml"/><Relationship Id="rId75" Type="http://schemas.openxmlformats.org/officeDocument/2006/relationships/font" Target="fonts/DMSans-italic.fntdata"/><Relationship Id="rId30" Type="http://schemas.openxmlformats.org/officeDocument/2006/relationships/slide" Target="slides/slide24.xml"/><Relationship Id="rId74" Type="http://schemas.openxmlformats.org/officeDocument/2006/relationships/font" Target="fonts/DMSans-bold.fntdata"/><Relationship Id="rId33" Type="http://schemas.openxmlformats.org/officeDocument/2006/relationships/slide" Target="slides/slide27.xml"/><Relationship Id="rId77" Type="http://schemas.openxmlformats.org/officeDocument/2006/relationships/font" Target="fonts/NewsreaderSemiBold-regular.fntdata"/><Relationship Id="rId32" Type="http://schemas.openxmlformats.org/officeDocument/2006/relationships/slide" Target="slides/slide26.xml"/><Relationship Id="rId76" Type="http://schemas.openxmlformats.org/officeDocument/2006/relationships/font" Target="fonts/DMSans-boldItalic.fntdata"/><Relationship Id="rId35" Type="http://schemas.openxmlformats.org/officeDocument/2006/relationships/slide" Target="slides/slide29.xml"/><Relationship Id="rId79" Type="http://schemas.openxmlformats.org/officeDocument/2006/relationships/font" Target="fonts/NewsreaderSemiBold-italic.fntdata"/><Relationship Id="rId34" Type="http://schemas.openxmlformats.org/officeDocument/2006/relationships/slide" Target="slides/slide28.xml"/><Relationship Id="rId78" Type="http://schemas.openxmlformats.org/officeDocument/2006/relationships/font" Target="fonts/NewsreaderSemiBold-bold.fntdata"/><Relationship Id="rId71" Type="http://schemas.openxmlformats.org/officeDocument/2006/relationships/font" Target="fonts/DMSansSemiBold-italic.fntdata"/><Relationship Id="rId70" Type="http://schemas.openxmlformats.org/officeDocument/2006/relationships/font" Target="fonts/DMSansSemiBold-bold.fntdata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font" Target="fonts/Newsreader-bold.fntdata"/><Relationship Id="rId61" Type="http://schemas.openxmlformats.org/officeDocument/2006/relationships/font" Target="fonts/Newsreader-regular.fntdata"/><Relationship Id="rId20" Type="http://schemas.openxmlformats.org/officeDocument/2006/relationships/slide" Target="slides/slide14.xml"/><Relationship Id="rId64" Type="http://schemas.openxmlformats.org/officeDocument/2006/relationships/font" Target="fonts/Newsreader-boldItalic.fntdata"/><Relationship Id="rId63" Type="http://schemas.openxmlformats.org/officeDocument/2006/relationships/font" Target="fonts/Newsreader-italic.fntdata"/><Relationship Id="rId22" Type="http://schemas.openxmlformats.org/officeDocument/2006/relationships/slide" Target="slides/slide16.xml"/><Relationship Id="rId66" Type="http://schemas.openxmlformats.org/officeDocument/2006/relationships/font" Target="fonts/DMSansLight-bold.fntdata"/><Relationship Id="rId21" Type="http://schemas.openxmlformats.org/officeDocument/2006/relationships/slide" Target="slides/slide15.xml"/><Relationship Id="rId65" Type="http://schemas.openxmlformats.org/officeDocument/2006/relationships/font" Target="fonts/DMSansLight-regular.fntdata"/><Relationship Id="rId24" Type="http://schemas.openxmlformats.org/officeDocument/2006/relationships/slide" Target="slides/slide18.xml"/><Relationship Id="rId68" Type="http://schemas.openxmlformats.org/officeDocument/2006/relationships/font" Target="fonts/DMSansLight-boldItalic.fntdata"/><Relationship Id="rId23" Type="http://schemas.openxmlformats.org/officeDocument/2006/relationships/slide" Target="slides/slide17.xml"/><Relationship Id="rId67" Type="http://schemas.openxmlformats.org/officeDocument/2006/relationships/font" Target="fonts/DMSansLight-italic.fntdata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font" Target="fonts/DMSansSemiBold-regular.fntdata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374000d94b1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374000d94b1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373be58b457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Google Shape;562;g373be58b457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In 2020 : 18 Questions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373be58b457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8" name="Google Shape;568;g373be58b457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In 2014 : 13 Questions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373be58b457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4" name="Google Shape;574;g373be58b457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NOTE: There Was NO </a:t>
            </a:r>
            <a:r>
              <a:rPr lang="en"/>
              <a:t>questions</a:t>
            </a:r>
            <a:r>
              <a:rPr lang="en"/>
              <a:t> asked in 2020,2021 from this Subject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373be58b457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0" name="Google Shape;580;g373be58b457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373be58b457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" name="Google Shape;585;g373be58b457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373be58b457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373be58b457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373be58b457_0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Google Shape;597;g373be58b457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373be58b457_0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Google Shape;603;g373be58b457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374000d94b1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9" name="Google Shape;609;g374000d94b1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373be58b457_0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5" name="Google Shape;615;g373be58b457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373be58b457_0_3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373be58b457_0_3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373be58b457_0_3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0" name="Google Shape;620;g373be58b457_0_3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373be58b457_0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5" name="Google Shape;625;g373be58b457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g373be58b457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1" name="Google Shape;631;g373be58b457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g373be58b457_0_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7" name="Google Shape;637;g373be58b457_0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373be58b457_0_3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373be58b457_0_3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g373be58b457_0_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8" name="Google Shape;648;g373be58b457_0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373be58b457_0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4" name="Google Shape;654;g373be58b457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373be58b457_0_3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0" name="Google Shape;660;g373be58b457_0_3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g373be58b457_0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6" name="Google Shape;666;g373be58b457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373be58b457_0_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2" name="Google Shape;672;g373be58b457_0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373be58b457_0_3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" name="Google Shape;522;g373be58b457_0_3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g373be58b457_0_2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8" name="Google Shape;678;g373be58b457_0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g373be58b457_0_2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4" name="Google Shape;684;g373be58b457_0_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g373be58b457_0_3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0" name="Google Shape;690;g373be58b457_0_3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373be58b457_0_2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6" name="Google Shape;696;g373be58b457_0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373be58b457_0_2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2" name="Google Shape;702;g373be58b457_0_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373be58b457_0_2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8" name="Google Shape;708;g373be58b457_0_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g373be58b457_0_2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4" name="Google Shape;714;g373be58b457_0_2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g373be58b457_0_2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0" name="Google Shape;720;g373be58b457_0_2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g373be58b457_0_3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6" name="Google Shape;726;g373be58b457_0_3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g373be58b457_0_2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2" name="Google Shape;732;g373be58b457_0_2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373be58b457_0_3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Google Shape;527;g373be58b457_0_3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g373be58b457_0_3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8" name="Google Shape;738;g373be58b457_0_3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g373be58b457_0_2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4" name="Google Shape;744;g373be58b457_0_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g373be58b457_0_2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0" name="Google Shape;750;g373be58b457_0_2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g373be58b457_0_2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6" name="Google Shape;756;g373be58b457_0_2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g373be58b457_0_2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2" name="Google Shape;762;g373be58b457_0_2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g373be58b457_0_2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8" name="Google Shape;768;g373be58b457_0_2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373be58b457_0_2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4" name="Google Shape;774;g373be58b457_0_2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g373be58b457_0_2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0" name="Google Shape;780;g373be58b457_0_2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g373be58b457_0_2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6" name="Google Shape;786;g373be58b457_0_2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g373be58b457_0_2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2" name="Google Shape;792;g373be58b457_0_2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373be58b457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373be58b457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g373be58b457_0_3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8" name="Google Shape;798;g373be58b457_0_3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g373be58b457_0_3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4" name="Google Shape;804;g373be58b457_0_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g373be58b457_0_3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0" name="Google Shape;810;g373be58b457_0_3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3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g373be58b457_0_3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5" name="Google Shape;815;g373be58b457_0_3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g373be58b457_0_3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1" name="Google Shape;821;g373be58b457_0_3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373be58b457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373be58b457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373be58b457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Google Shape;544;g373be58b457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373be58b457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373be58b457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2024 : 19 Questions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373be58b457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373be58b457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In 2019 : 16 Questions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title only">
  <p:cSld name="BLANK_1_1_1_1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title"/>
          </p:nvPr>
        </p:nvSpPr>
        <p:spPr>
          <a:xfrm>
            <a:off x="361975" y="957403"/>
            <a:ext cx="5627400" cy="5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" name="Google Shape;56;p14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" name="Google Shape;57;p14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DM Sans"/>
              <a:buNone/>
              <a:defRPr sz="7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">
  <p:cSld name="BLANK_1_1_1_1_3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type="title"/>
          </p:nvPr>
        </p:nvSpPr>
        <p:spPr>
          <a:xfrm>
            <a:off x="361975" y="957403"/>
            <a:ext cx="5627400" cy="5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" name="Google Shape;60;p15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1" name="Google Shape;61;p15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DM Sans"/>
              <a:buNone/>
              <a:defRPr sz="7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62" name="Google Shape;62;p15"/>
          <p:cNvSpPr txBox="1"/>
          <p:nvPr>
            <p:ph idx="2" type="subTitle"/>
          </p:nvPr>
        </p:nvSpPr>
        <p:spPr>
          <a:xfrm>
            <a:off x="362125" y="1853425"/>
            <a:ext cx="2061600" cy="237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5"/>
          <p:cNvSpPr txBox="1"/>
          <p:nvPr>
            <p:ph idx="3" type="subTitle"/>
          </p:nvPr>
        </p:nvSpPr>
        <p:spPr>
          <a:xfrm>
            <a:off x="3154650" y="1853425"/>
            <a:ext cx="2061600" cy="237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4" type="subTitle"/>
          </p:nvPr>
        </p:nvSpPr>
        <p:spPr>
          <a:xfrm>
            <a:off x="6216650" y="1853425"/>
            <a:ext cx="2061600" cy="237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5" type="subTitle"/>
          </p:nvPr>
        </p:nvSpPr>
        <p:spPr>
          <a:xfrm>
            <a:off x="362125" y="2206700"/>
            <a:ext cx="2575800" cy="1248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eyebrow ">
  <p:cSld name="BLANK_1_1_1_1_2_1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6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8" name="Google Shape;68;p16"/>
          <p:cNvSpPr txBox="1"/>
          <p:nvPr>
            <p:ph type="title"/>
          </p:nvPr>
        </p:nvSpPr>
        <p:spPr>
          <a:xfrm>
            <a:off x="361975" y="988557"/>
            <a:ext cx="5018400" cy="5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9pPr>
          </a:lstStyle>
          <a:p/>
        </p:txBody>
      </p:sp>
      <p:sp>
        <p:nvSpPr>
          <p:cNvPr id="69" name="Google Shape;69;p16"/>
          <p:cNvSpPr txBox="1"/>
          <p:nvPr>
            <p:ph idx="1" type="subTitle"/>
          </p:nvPr>
        </p:nvSpPr>
        <p:spPr>
          <a:xfrm>
            <a:off x="361975" y="732775"/>
            <a:ext cx="4163100" cy="13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2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DM Sans"/>
              <a:buNone/>
              <a:defRPr sz="7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agenda">
  <p:cSld name="BLANK_1_1_1_1_1_1_1_1_1_1_1">
    <p:bg>
      <p:bgPr>
        <a:solidFill>
          <a:schemeClr val="lt1"/>
        </a:soli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7"/>
          <p:cNvSpPr txBox="1"/>
          <p:nvPr>
            <p:ph idx="1" type="subTitle"/>
          </p:nvPr>
        </p:nvSpPr>
        <p:spPr>
          <a:xfrm>
            <a:off x="361975" y="2841984"/>
            <a:ext cx="3154800" cy="21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3" name="Google Shape;73;p17"/>
          <p:cNvSpPr txBox="1"/>
          <p:nvPr>
            <p:ph type="title"/>
          </p:nvPr>
        </p:nvSpPr>
        <p:spPr>
          <a:xfrm>
            <a:off x="361975" y="962100"/>
            <a:ext cx="4163100" cy="5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4" name="Google Shape;74;p17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5" name="Google Shape;75;p17"/>
          <p:cNvSpPr txBox="1"/>
          <p:nvPr>
            <p:ph idx="2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DM Sans"/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6" name="Google Shape;76;p17"/>
          <p:cNvSpPr txBox="1"/>
          <p:nvPr>
            <p:ph idx="3" type="subTitle"/>
          </p:nvPr>
        </p:nvSpPr>
        <p:spPr>
          <a:xfrm>
            <a:off x="4909675" y="2841984"/>
            <a:ext cx="3154800" cy="21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7" name="Google Shape;77;p17"/>
          <p:cNvSpPr txBox="1"/>
          <p:nvPr>
            <p:ph idx="4" type="subTitle"/>
          </p:nvPr>
        </p:nvSpPr>
        <p:spPr>
          <a:xfrm>
            <a:off x="361975" y="3493626"/>
            <a:ext cx="3154800" cy="21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8" name="Google Shape;78;p17"/>
          <p:cNvSpPr txBox="1"/>
          <p:nvPr>
            <p:ph idx="5" type="subTitle"/>
          </p:nvPr>
        </p:nvSpPr>
        <p:spPr>
          <a:xfrm>
            <a:off x="4909675" y="3493626"/>
            <a:ext cx="3154800" cy="21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9" name="Google Shape;79;p17"/>
          <p:cNvSpPr txBox="1"/>
          <p:nvPr>
            <p:ph idx="6" type="subTitle"/>
          </p:nvPr>
        </p:nvSpPr>
        <p:spPr>
          <a:xfrm>
            <a:off x="361975" y="4145267"/>
            <a:ext cx="3154800" cy="21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17"/>
          <p:cNvSpPr txBox="1"/>
          <p:nvPr>
            <p:ph idx="7" type="subTitle"/>
          </p:nvPr>
        </p:nvSpPr>
        <p:spPr>
          <a:xfrm>
            <a:off x="4909675" y="4145267"/>
            <a:ext cx="3154800" cy="21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 - Horizontal - Light">
  <p:cSld name="BLANK_1_1_1_1_1_1_1_1_1_1_1_1_1_1_2">
    <p:bg>
      <p:bgPr>
        <a:solidFill>
          <a:schemeClr val="accent6"/>
        </a:solid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8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u="sng"/>
          </a:p>
        </p:txBody>
      </p:sp>
      <p:sp>
        <p:nvSpPr>
          <p:cNvPr id="83" name="Google Shape;83;p18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DM Sans"/>
              <a:buNone/>
              <a:defRPr sz="7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18"/>
          <p:cNvSpPr txBox="1"/>
          <p:nvPr>
            <p:ph idx="2" type="body"/>
          </p:nvPr>
        </p:nvSpPr>
        <p:spPr>
          <a:xfrm>
            <a:off x="4845475" y="1361028"/>
            <a:ext cx="3382500" cy="431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/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 sz="1000"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 sz="1000"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DM Sans"/>
              <a:buChar char="■"/>
              <a:defRPr sz="1000"/>
            </a:lvl9pPr>
          </a:lstStyle>
          <a:p/>
        </p:txBody>
      </p:sp>
      <p:sp>
        <p:nvSpPr>
          <p:cNvPr id="85" name="Google Shape;85;p18"/>
          <p:cNvSpPr txBox="1"/>
          <p:nvPr>
            <p:ph idx="3" type="subTitle"/>
          </p:nvPr>
        </p:nvSpPr>
        <p:spPr>
          <a:xfrm>
            <a:off x="4845475" y="1028377"/>
            <a:ext cx="3382500" cy="237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86" name="Google Shape;86;p18"/>
          <p:cNvSpPr txBox="1"/>
          <p:nvPr>
            <p:ph idx="4" type="body"/>
          </p:nvPr>
        </p:nvSpPr>
        <p:spPr>
          <a:xfrm>
            <a:off x="4845475" y="2595865"/>
            <a:ext cx="3382500" cy="431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7" name="Google Shape;87;p18"/>
          <p:cNvSpPr txBox="1"/>
          <p:nvPr>
            <p:ph idx="5" type="subTitle"/>
          </p:nvPr>
        </p:nvSpPr>
        <p:spPr>
          <a:xfrm>
            <a:off x="4845475" y="2263215"/>
            <a:ext cx="3382500" cy="237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88" name="Google Shape;88;p18"/>
          <p:cNvSpPr txBox="1"/>
          <p:nvPr>
            <p:ph idx="6" type="body"/>
          </p:nvPr>
        </p:nvSpPr>
        <p:spPr>
          <a:xfrm>
            <a:off x="4845475" y="3870078"/>
            <a:ext cx="3382500" cy="431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9" name="Google Shape;89;p18"/>
          <p:cNvSpPr txBox="1"/>
          <p:nvPr>
            <p:ph idx="7" type="subTitle"/>
          </p:nvPr>
        </p:nvSpPr>
        <p:spPr>
          <a:xfrm>
            <a:off x="4845475" y="3537427"/>
            <a:ext cx="3382500" cy="237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90" name="Google Shape;90;p18"/>
          <p:cNvSpPr txBox="1"/>
          <p:nvPr>
            <p:ph type="title"/>
          </p:nvPr>
        </p:nvSpPr>
        <p:spPr>
          <a:xfrm>
            <a:off x="361975" y="988555"/>
            <a:ext cx="3860100" cy="5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9pPr>
          </a:lstStyle>
          <a:p/>
        </p:txBody>
      </p:sp>
      <p:sp>
        <p:nvSpPr>
          <p:cNvPr id="91" name="Google Shape;91;p18"/>
          <p:cNvSpPr txBox="1"/>
          <p:nvPr>
            <p:ph idx="8" type="subTitle"/>
          </p:nvPr>
        </p:nvSpPr>
        <p:spPr>
          <a:xfrm>
            <a:off x="361975" y="732775"/>
            <a:ext cx="3860100" cy="13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 - Horizontal - Light - Alt 1">
  <p:cSld name="BLANK_1_1_1_1_1_1_1_1_1_1_1_1_1_1_2_2">
    <p:bg>
      <p:bgPr>
        <a:solidFill>
          <a:schemeClr val="accent6"/>
        </a:solid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9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DM Sans"/>
              <a:buNone/>
              <a:defRPr sz="7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19"/>
          <p:cNvSpPr txBox="1"/>
          <p:nvPr>
            <p:ph idx="2" type="body"/>
          </p:nvPr>
        </p:nvSpPr>
        <p:spPr>
          <a:xfrm>
            <a:off x="4845475" y="998689"/>
            <a:ext cx="3382500" cy="5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/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 sz="1000"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 sz="1000"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DM Sans"/>
              <a:buChar char="■"/>
              <a:defRPr sz="1000"/>
            </a:lvl9pPr>
          </a:lstStyle>
          <a:p/>
        </p:txBody>
      </p:sp>
      <p:sp>
        <p:nvSpPr>
          <p:cNvPr id="95" name="Google Shape;95;p19"/>
          <p:cNvSpPr txBox="1"/>
          <p:nvPr>
            <p:ph idx="3" type="subTitle"/>
          </p:nvPr>
        </p:nvSpPr>
        <p:spPr>
          <a:xfrm>
            <a:off x="4845475" y="666041"/>
            <a:ext cx="3382500" cy="237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96" name="Google Shape;96;p19"/>
          <p:cNvSpPr txBox="1"/>
          <p:nvPr>
            <p:ph type="title"/>
          </p:nvPr>
        </p:nvSpPr>
        <p:spPr>
          <a:xfrm>
            <a:off x="361975" y="988555"/>
            <a:ext cx="3860100" cy="5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" name="Google Shape;97;p19"/>
          <p:cNvSpPr txBox="1"/>
          <p:nvPr>
            <p:ph idx="4" type="subTitle"/>
          </p:nvPr>
        </p:nvSpPr>
        <p:spPr>
          <a:xfrm>
            <a:off x="361975" y="732775"/>
            <a:ext cx="3860100" cy="13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19"/>
          <p:cNvSpPr txBox="1"/>
          <p:nvPr>
            <p:ph idx="5" type="body"/>
          </p:nvPr>
        </p:nvSpPr>
        <p:spPr>
          <a:xfrm>
            <a:off x="4845475" y="3927439"/>
            <a:ext cx="3382500" cy="5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9" name="Google Shape;99;p19"/>
          <p:cNvSpPr txBox="1"/>
          <p:nvPr>
            <p:ph idx="6" type="subTitle"/>
          </p:nvPr>
        </p:nvSpPr>
        <p:spPr>
          <a:xfrm>
            <a:off x="4845475" y="3594791"/>
            <a:ext cx="3382500" cy="237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100" name="Google Shape;100;p19"/>
          <p:cNvSpPr txBox="1"/>
          <p:nvPr>
            <p:ph idx="7" type="body"/>
          </p:nvPr>
        </p:nvSpPr>
        <p:spPr>
          <a:xfrm>
            <a:off x="4845475" y="2431037"/>
            <a:ext cx="3382500" cy="5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1" name="Google Shape;101;p19"/>
          <p:cNvSpPr txBox="1"/>
          <p:nvPr>
            <p:ph idx="8" type="subTitle"/>
          </p:nvPr>
        </p:nvSpPr>
        <p:spPr>
          <a:xfrm>
            <a:off x="4845475" y="2098390"/>
            <a:ext cx="3382500" cy="237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102" name="Google Shape;102;p19"/>
          <p:cNvSpPr txBox="1"/>
          <p:nvPr>
            <p:ph idx="9" type="body"/>
          </p:nvPr>
        </p:nvSpPr>
        <p:spPr>
          <a:xfrm>
            <a:off x="356100" y="3243900"/>
            <a:ext cx="2798700" cy="1334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 - Horizontal - Dark">
  <p:cSld name="BLANK_1_1_1_1_1_1_1_1_1_1_1_1_1_1_2_1">
    <p:bg>
      <p:bgPr>
        <a:solidFill>
          <a:schemeClr val="lt1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0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5" name="Google Shape;105;p20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DM Sans"/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6" name="Google Shape;106;p20"/>
          <p:cNvSpPr txBox="1"/>
          <p:nvPr>
            <p:ph idx="2" type="body"/>
          </p:nvPr>
        </p:nvSpPr>
        <p:spPr>
          <a:xfrm>
            <a:off x="4845475" y="1361028"/>
            <a:ext cx="3382500" cy="431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/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 sz="1000"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 sz="1000"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DM Sans"/>
              <a:buChar char="■"/>
              <a:defRPr sz="1000"/>
            </a:lvl9pPr>
          </a:lstStyle>
          <a:p/>
        </p:txBody>
      </p:sp>
      <p:sp>
        <p:nvSpPr>
          <p:cNvPr id="107" name="Google Shape;107;p20"/>
          <p:cNvSpPr txBox="1"/>
          <p:nvPr>
            <p:ph idx="3" type="subTitle"/>
          </p:nvPr>
        </p:nvSpPr>
        <p:spPr>
          <a:xfrm>
            <a:off x="4845475" y="1028377"/>
            <a:ext cx="3382500" cy="237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108" name="Google Shape;108;p20"/>
          <p:cNvSpPr txBox="1"/>
          <p:nvPr>
            <p:ph idx="4" type="body"/>
          </p:nvPr>
        </p:nvSpPr>
        <p:spPr>
          <a:xfrm>
            <a:off x="4845475" y="2595865"/>
            <a:ext cx="3382500" cy="431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9" name="Google Shape;109;p20"/>
          <p:cNvSpPr txBox="1"/>
          <p:nvPr>
            <p:ph idx="5" type="subTitle"/>
          </p:nvPr>
        </p:nvSpPr>
        <p:spPr>
          <a:xfrm>
            <a:off x="4845475" y="2263215"/>
            <a:ext cx="3382500" cy="237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110" name="Google Shape;110;p20"/>
          <p:cNvSpPr txBox="1"/>
          <p:nvPr>
            <p:ph idx="6" type="body"/>
          </p:nvPr>
        </p:nvSpPr>
        <p:spPr>
          <a:xfrm>
            <a:off x="4845475" y="3870078"/>
            <a:ext cx="3382500" cy="431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DM Sans"/>
              <a:buChar char="●"/>
              <a:defRPr sz="1000"/>
            </a:lvl1pPr>
            <a:lvl2pPr indent="-292100" lvl="1" marL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DM Sans"/>
              <a:buChar char="○"/>
              <a:defRPr sz="1000"/>
            </a:lvl2pPr>
            <a:lvl3pPr indent="-292100" lvl="2" marL="1371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DM Sans"/>
              <a:buChar char="■"/>
              <a:defRPr sz="1000"/>
            </a:lvl3pPr>
            <a:lvl4pPr indent="-292100" lvl="3" marL="18288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DM Sans"/>
              <a:buChar char="●"/>
              <a:defRPr sz="1000"/>
            </a:lvl4pPr>
            <a:lvl5pPr indent="-292100" lvl="4" marL="2286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DM Sans"/>
              <a:buChar char="○"/>
              <a:defRPr sz="1000"/>
            </a:lvl5pPr>
            <a:lvl6pPr indent="-292100" lvl="5" marL="27432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DM Sans"/>
              <a:buChar char="■"/>
              <a:defRPr sz="1000"/>
            </a:lvl6pPr>
            <a:lvl7pPr indent="-292100" lvl="6" marL="3200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DM Sans"/>
              <a:buChar char="●"/>
              <a:defRPr sz="1000"/>
            </a:lvl7pPr>
            <a:lvl8pPr indent="-292100" lvl="7" marL="3657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DM Sans"/>
              <a:buChar char="○"/>
              <a:defRPr sz="1000"/>
            </a:lvl8pPr>
            <a:lvl9pPr indent="-292100" lvl="8" marL="411480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000"/>
              <a:buFont typeface="DM Sans"/>
              <a:buChar char="■"/>
              <a:defRPr sz="1000"/>
            </a:lvl9pPr>
          </a:lstStyle>
          <a:p/>
        </p:txBody>
      </p:sp>
      <p:sp>
        <p:nvSpPr>
          <p:cNvPr id="111" name="Google Shape;111;p20"/>
          <p:cNvSpPr txBox="1"/>
          <p:nvPr>
            <p:ph idx="7" type="subTitle"/>
          </p:nvPr>
        </p:nvSpPr>
        <p:spPr>
          <a:xfrm>
            <a:off x="4845475" y="3537427"/>
            <a:ext cx="3382500" cy="237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112" name="Google Shape;112;p20"/>
          <p:cNvSpPr txBox="1"/>
          <p:nvPr>
            <p:ph type="title"/>
          </p:nvPr>
        </p:nvSpPr>
        <p:spPr>
          <a:xfrm>
            <a:off x="361975" y="988555"/>
            <a:ext cx="3860100" cy="5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3" name="Google Shape;113;p20"/>
          <p:cNvSpPr txBox="1"/>
          <p:nvPr>
            <p:ph idx="8" type="subTitle"/>
          </p:nvPr>
        </p:nvSpPr>
        <p:spPr>
          <a:xfrm>
            <a:off x="361975" y="732775"/>
            <a:ext cx="3860100" cy="13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four big ideas">
  <p:cSld name="BLANK_1_1_1_1_1_1_1_1_1_1_1_1_1_1_1">
    <p:bg>
      <p:bgPr>
        <a:solidFill>
          <a:schemeClr val="lt1"/>
        </a:solid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/>
          <p:nvPr>
            <p:ph idx="1" type="body"/>
          </p:nvPr>
        </p:nvSpPr>
        <p:spPr>
          <a:xfrm>
            <a:off x="2610420" y="2943375"/>
            <a:ext cx="1645800" cy="1608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/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 sz="1000"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 sz="1000"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DM Sans"/>
              <a:buChar char="■"/>
              <a:defRPr sz="1000"/>
            </a:lvl9pPr>
          </a:lstStyle>
          <a:p/>
        </p:txBody>
      </p:sp>
      <p:sp>
        <p:nvSpPr>
          <p:cNvPr id="116" name="Google Shape;116;p21"/>
          <p:cNvSpPr txBox="1"/>
          <p:nvPr>
            <p:ph idx="2" type="subTitle"/>
          </p:nvPr>
        </p:nvSpPr>
        <p:spPr>
          <a:xfrm>
            <a:off x="2610418" y="2169054"/>
            <a:ext cx="1645800" cy="45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117" name="Google Shape;117;p21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8" name="Google Shape;118;p21"/>
          <p:cNvSpPr txBox="1"/>
          <p:nvPr>
            <p:ph idx="3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DM Sans"/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9" name="Google Shape;119;p21"/>
          <p:cNvSpPr txBox="1"/>
          <p:nvPr>
            <p:ph idx="4" type="body"/>
          </p:nvPr>
        </p:nvSpPr>
        <p:spPr>
          <a:xfrm>
            <a:off x="4889772" y="2943375"/>
            <a:ext cx="1645800" cy="1608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0" name="Google Shape;120;p21"/>
          <p:cNvSpPr txBox="1"/>
          <p:nvPr>
            <p:ph idx="5" type="subTitle"/>
          </p:nvPr>
        </p:nvSpPr>
        <p:spPr>
          <a:xfrm>
            <a:off x="4889774" y="2169054"/>
            <a:ext cx="1645800" cy="45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121" name="Google Shape;121;p21"/>
          <p:cNvSpPr txBox="1"/>
          <p:nvPr>
            <p:ph idx="6" type="body"/>
          </p:nvPr>
        </p:nvSpPr>
        <p:spPr>
          <a:xfrm>
            <a:off x="7130875" y="2943375"/>
            <a:ext cx="1645800" cy="1608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/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 sz="1000"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 sz="1000"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DM Sans"/>
              <a:buChar char="■"/>
              <a:defRPr sz="1000"/>
            </a:lvl9pPr>
          </a:lstStyle>
          <a:p/>
        </p:txBody>
      </p:sp>
      <p:sp>
        <p:nvSpPr>
          <p:cNvPr id="122" name="Google Shape;122;p21"/>
          <p:cNvSpPr txBox="1"/>
          <p:nvPr>
            <p:ph idx="7" type="subTitle"/>
          </p:nvPr>
        </p:nvSpPr>
        <p:spPr>
          <a:xfrm>
            <a:off x="7130874" y="2169054"/>
            <a:ext cx="1645800" cy="45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123" name="Google Shape;123;p21"/>
          <p:cNvSpPr txBox="1"/>
          <p:nvPr>
            <p:ph idx="8" type="body"/>
          </p:nvPr>
        </p:nvSpPr>
        <p:spPr>
          <a:xfrm>
            <a:off x="360525" y="2943375"/>
            <a:ext cx="1645800" cy="1608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4" name="Google Shape;124;p21"/>
          <p:cNvSpPr txBox="1"/>
          <p:nvPr>
            <p:ph idx="9" type="subTitle"/>
          </p:nvPr>
        </p:nvSpPr>
        <p:spPr>
          <a:xfrm>
            <a:off x="360533" y="2169054"/>
            <a:ext cx="1645800" cy="45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125" name="Google Shape;125;p21"/>
          <p:cNvSpPr txBox="1"/>
          <p:nvPr>
            <p:ph idx="13" type="subTitle"/>
          </p:nvPr>
        </p:nvSpPr>
        <p:spPr>
          <a:xfrm>
            <a:off x="2490450" y="732775"/>
            <a:ext cx="4163100" cy="13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Light"/>
              <a:buNone/>
              <a:defRPr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Light"/>
              <a:buNone/>
              <a:defRPr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Light"/>
              <a:buNone/>
              <a:defRPr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Light"/>
              <a:buNone/>
              <a:defRPr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Light"/>
              <a:buNone/>
              <a:defRPr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Light"/>
              <a:buNone/>
              <a:defRPr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Light"/>
              <a:buNone/>
              <a:defRPr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Light"/>
              <a:buNone/>
              <a:defRPr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126" name="Google Shape;126;p21"/>
          <p:cNvSpPr txBox="1"/>
          <p:nvPr>
            <p:ph type="title"/>
          </p:nvPr>
        </p:nvSpPr>
        <p:spPr>
          <a:xfrm>
            <a:off x="1938175" y="988550"/>
            <a:ext cx="5267700" cy="5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ve big ideas">
  <p:cSld name="BLANK_1_1_1_1_1_1_1_1_1_1_1_1_1_1_1_3">
    <p:bg>
      <p:bgPr>
        <a:solidFill>
          <a:schemeClr val="accent2"/>
        </a:soli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2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9" name="Google Shape;129;p22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DM Sans"/>
              <a:buNone/>
              <a:defRPr sz="7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" name="Google Shape;130;p22"/>
          <p:cNvSpPr txBox="1"/>
          <p:nvPr>
            <p:ph idx="2" type="body"/>
          </p:nvPr>
        </p:nvSpPr>
        <p:spPr>
          <a:xfrm>
            <a:off x="361975" y="3231275"/>
            <a:ext cx="1457400" cy="1077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indent="-292100" lvl="1" marL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2pPr>
            <a:lvl3pPr indent="-292100" lvl="2" marL="1371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3pPr>
            <a:lvl4pPr indent="-292100" lvl="3" marL="18288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4pPr>
            <a:lvl5pPr indent="-292100" lvl="4" marL="2286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5pPr>
            <a:lvl6pPr indent="-292100" lvl="5" marL="27432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6pPr>
            <a:lvl7pPr indent="-292100" lvl="6" marL="3200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7pPr>
            <a:lvl8pPr indent="-292100" lvl="7" marL="3657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8pPr>
            <a:lvl9pPr indent="-292100" lvl="8" marL="411480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131" name="Google Shape;131;p22"/>
          <p:cNvSpPr txBox="1"/>
          <p:nvPr>
            <p:ph idx="3" type="subTitle"/>
          </p:nvPr>
        </p:nvSpPr>
        <p:spPr>
          <a:xfrm>
            <a:off x="361975" y="2556804"/>
            <a:ext cx="1457400" cy="45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132" name="Google Shape;132;p22"/>
          <p:cNvSpPr txBox="1"/>
          <p:nvPr>
            <p:ph idx="4" type="subTitle"/>
          </p:nvPr>
        </p:nvSpPr>
        <p:spPr>
          <a:xfrm>
            <a:off x="2490450" y="732775"/>
            <a:ext cx="4163100" cy="13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133" name="Google Shape;133;p22"/>
          <p:cNvSpPr txBox="1"/>
          <p:nvPr>
            <p:ph type="title"/>
          </p:nvPr>
        </p:nvSpPr>
        <p:spPr>
          <a:xfrm>
            <a:off x="1938175" y="988550"/>
            <a:ext cx="5267700" cy="5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2200"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sz="2200"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sz="2200"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sz="2200"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sz="2200"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sz="2200"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sz="2200"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sz="2200"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sz="2200"/>
            </a:lvl9pPr>
          </a:lstStyle>
          <a:p/>
        </p:txBody>
      </p:sp>
      <p:sp>
        <p:nvSpPr>
          <p:cNvPr id="134" name="Google Shape;134;p22"/>
          <p:cNvSpPr txBox="1"/>
          <p:nvPr>
            <p:ph idx="5" type="subTitle"/>
          </p:nvPr>
        </p:nvSpPr>
        <p:spPr>
          <a:xfrm>
            <a:off x="7319275" y="2556804"/>
            <a:ext cx="1457400" cy="45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135" name="Google Shape;135;p22"/>
          <p:cNvSpPr txBox="1"/>
          <p:nvPr>
            <p:ph idx="6" type="body"/>
          </p:nvPr>
        </p:nvSpPr>
        <p:spPr>
          <a:xfrm>
            <a:off x="2101300" y="3231275"/>
            <a:ext cx="1457400" cy="1077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136" name="Google Shape;136;p22"/>
          <p:cNvSpPr txBox="1"/>
          <p:nvPr>
            <p:ph idx="7" type="body"/>
          </p:nvPr>
        </p:nvSpPr>
        <p:spPr>
          <a:xfrm>
            <a:off x="3840625" y="3231275"/>
            <a:ext cx="1457400" cy="1077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8" type="body"/>
          </p:nvPr>
        </p:nvSpPr>
        <p:spPr>
          <a:xfrm>
            <a:off x="5579950" y="3231275"/>
            <a:ext cx="1457400" cy="1077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9" type="subTitle"/>
          </p:nvPr>
        </p:nvSpPr>
        <p:spPr>
          <a:xfrm>
            <a:off x="2101300" y="2556804"/>
            <a:ext cx="1457400" cy="45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13" type="subTitle"/>
          </p:nvPr>
        </p:nvSpPr>
        <p:spPr>
          <a:xfrm>
            <a:off x="3840625" y="2556804"/>
            <a:ext cx="1457400" cy="45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14" type="subTitle"/>
          </p:nvPr>
        </p:nvSpPr>
        <p:spPr>
          <a:xfrm>
            <a:off x="5579950" y="2556804"/>
            <a:ext cx="1457400" cy="45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15" type="body"/>
          </p:nvPr>
        </p:nvSpPr>
        <p:spPr>
          <a:xfrm>
            <a:off x="7319275" y="3231275"/>
            <a:ext cx="1457400" cy="1077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 - Alt 1">
  <p:cSld name="BLANK_1_1_1_1_1_1_1_1_1_1_1_1_1_1_1_2">
    <p:bg>
      <p:bgPr>
        <a:solidFill>
          <a:schemeClr val="lt1"/>
        </a:solid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4" name="Google Shape;144;p23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DM Sans"/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2" type="body"/>
          </p:nvPr>
        </p:nvSpPr>
        <p:spPr>
          <a:xfrm>
            <a:off x="7130875" y="3628800"/>
            <a:ext cx="1645800" cy="680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●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○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■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●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○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■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●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○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DM Sans Light"/>
              <a:buChar char="■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3" type="subTitle"/>
          </p:nvPr>
        </p:nvSpPr>
        <p:spPr>
          <a:xfrm>
            <a:off x="7130875" y="2586820"/>
            <a:ext cx="1645800" cy="152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ewsreader SemiBold"/>
              <a:buNone/>
              <a:defRPr sz="1100">
                <a:solidFill>
                  <a:schemeClr val="dk1"/>
                </a:solidFill>
                <a:latin typeface="Newsreader SemiBold"/>
                <a:ea typeface="Newsreader SemiBold"/>
                <a:cs typeface="Newsreader SemiBold"/>
                <a:sym typeface="Newsread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4" type="subTitle"/>
          </p:nvPr>
        </p:nvSpPr>
        <p:spPr>
          <a:xfrm>
            <a:off x="7130875" y="2791120"/>
            <a:ext cx="1645800" cy="152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5" type="body"/>
          </p:nvPr>
        </p:nvSpPr>
        <p:spPr>
          <a:xfrm>
            <a:off x="4892138" y="3628800"/>
            <a:ext cx="1645800" cy="680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●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○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■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●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○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■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●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○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DM Sans Light"/>
              <a:buChar char="■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6" type="subTitle"/>
          </p:nvPr>
        </p:nvSpPr>
        <p:spPr>
          <a:xfrm>
            <a:off x="4892138" y="2586820"/>
            <a:ext cx="1645800" cy="152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ewsreader SemiBold"/>
              <a:buNone/>
              <a:defRPr sz="1100">
                <a:solidFill>
                  <a:schemeClr val="dk1"/>
                </a:solidFill>
                <a:latin typeface="Newsreader SemiBold"/>
                <a:ea typeface="Newsreader SemiBold"/>
                <a:cs typeface="Newsreader SemiBold"/>
                <a:sym typeface="Newsread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7" type="subTitle"/>
          </p:nvPr>
        </p:nvSpPr>
        <p:spPr>
          <a:xfrm>
            <a:off x="4892138" y="2791120"/>
            <a:ext cx="1645800" cy="152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151" name="Google Shape;151;p23"/>
          <p:cNvSpPr txBox="1"/>
          <p:nvPr>
            <p:ph idx="8" type="body"/>
          </p:nvPr>
        </p:nvSpPr>
        <p:spPr>
          <a:xfrm>
            <a:off x="2607050" y="3628800"/>
            <a:ext cx="1645800" cy="680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●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indent="-292100" lvl="1" marL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○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indent="-292100" lvl="2" marL="1371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■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indent="-292100" lvl="3" marL="18288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●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indent="-292100" lvl="4" marL="2286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○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indent="-292100" lvl="5" marL="27432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■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indent="-292100" lvl="6" marL="3200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●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indent="-292100" lvl="7" marL="3657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○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indent="-292100" lvl="8" marL="411480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DM Sans Light"/>
              <a:buChar char="■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152" name="Google Shape;152;p23"/>
          <p:cNvSpPr txBox="1"/>
          <p:nvPr>
            <p:ph idx="9" type="subTitle"/>
          </p:nvPr>
        </p:nvSpPr>
        <p:spPr>
          <a:xfrm>
            <a:off x="2607050" y="2586820"/>
            <a:ext cx="1645800" cy="152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ewsreader SemiBold"/>
              <a:buNone/>
              <a:defRPr sz="1100">
                <a:solidFill>
                  <a:schemeClr val="dk1"/>
                </a:solidFill>
                <a:latin typeface="Newsreader SemiBold"/>
                <a:ea typeface="Newsreader SemiBold"/>
                <a:cs typeface="Newsreader SemiBold"/>
                <a:sym typeface="Newsread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153" name="Google Shape;153;p23"/>
          <p:cNvSpPr txBox="1"/>
          <p:nvPr>
            <p:ph idx="13" type="subTitle"/>
          </p:nvPr>
        </p:nvSpPr>
        <p:spPr>
          <a:xfrm>
            <a:off x="2607050" y="2791120"/>
            <a:ext cx="1645800" cy="152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154" name="Google Shape;154;p23"/>
          <p:cNvSpPr txBox="1"/>
          <p:nvPr>
            <p:ph idx="14" type="body"/>
          </p:nvPr>
        </p:nvSpPr>
        <p:spPr>
          <a:xfrm>
            <a:off x="361975" y="3628800"/>
            <a:ext cx="1645800" cy="680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●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○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■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●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○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■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●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○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DM Sans Light"/>
              <a:buChar char="■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155" name="Google Shape;155;p23"/>
          <p:cNvSpPr txBox="1"/>
          <p:nvPr>
            <p:ph idx="15" type="subTitle"/>
          </p:nvPr>
        </p:nvSpPr>
        <p:spPr>
          <a:xfrm>
            <a:off x="361975" y="2586820"/>
            <a:ext cx="1645800" cy="152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ewsreader SemiBold"/>
              <a:buNone/>
              <a:defRPr sz="1100">
                <a:solidFill>
                  <a:schemeClr val="dk1"/>
                </a:solidFill>
                <a:latin typeface="Newsreader SemiBold"/>
                <a:ea typeface="Newsreader SemiBold"/>
                <a:cs typeface="Newsreader SemiBold"/>
                <a:sym typeface="Newsread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156" name="Google Shape;156;p23"/>
          <p:cNvSpPr txBox="1"/>
          <p:nvPr>
            <p:ph idx="16" type="subTitle"/>
          </p:nvPr>
        </p:nvSpPr>
        <p:spPr>
          <a:xfrm>
            <a:off x="361975" y="2791120"/>
            <a:ext cx="1645800" cy="152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157" name="Google Shape;157;p23"/>
          <p:cNvSpPr txBox="1"/>
          <p:nvPr>
            <p:ph idx="17" type="subTitle"/>
          </p:nvPr>
        </p:nvSpPr>
        <p:spPr>
          <a:xfrm>
            <a:off x="2490450" y="732775"/>
            <a:ext cx="4163100" cy="13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Light"/>
              <a:buNone/>
              <a:defRPr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Light"/>
              <a:buNone/>
              <a:defRPr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Light"/>
              <a:buNone/>
              <a:defRPr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Light"/>
              <a:buNone/>
              <a:defRPr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Light"/>
              <a:buNone/>
              <a:defRPr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Light"/>
              <a:buNone/>
              <a:defRPr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Light"/>
              <a:buNone/>
              <a:defRPr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Light"/>
              <a:buNone/>
              <a:defRPr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158" name="Google Shape;158;p23"/>
          <p:cNvSpPr txBox="1"/>
          <p:nvPr>
            <p:ph type="title"/>
          </p:nvPr>
        </p:nvSpPr>
        <p:spPr>
          <a:xfrm>
            <a:off x="1406600" y="988557"/>
            <a:ext cx="6330900" cy="5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">
  <p:cSld name="CUSTOM_7_1_1_1_1_1_1_1_1_1_1_1_1_1_1_1_1">
    <p:bg>
      <p:bgPr>
        <a:solidFill>
          <a:schemeClr val="lt1"/>
        </a:solidFill>
      </p:bgPr>
    </p:bg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4"/>
          <p:cNvSpPr/>
          <p:nvPr>
            <p:ph idx="2" type="pic"/>
          </p:nvPr>
        </p:nvSpPr>
        <p:spPr>
          <a:xfrm>
            <a:off x="4587725" y="-8750"/>
            <a:ext cx="4572000" cy="5152200"/>
          </a:xfrm>
          <a:prstGeom prst="rect">
            <a:avLst/>
          </a:prstGeom>
          <a:noFill/>
          <a:ln>
            <a:noFill/>
          </a:ln>
        </p:spPr>
      </p:sp>
      <p:sp>
        <p:nvSpPr>
          <p:cNvPr id="161" name="Google Shape;161;p24"/>
          <p:cNvSpPr txBox="1"/>
          <p:nvPr>
            <p:ph type="title"/>
          </p:nvPr>
        </p:nvSpPr>
        <p:spPr>
          <a:xfrm>
            <a:off x="361975" y="923525"/>
            <a:ext cx="38601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4200">
                <a:solidFill>
                  <a:schemeClr val="dk1"/>
                </a:solidFill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1" type="subTitle"/>
          </p:nvPr>
        </p:nvSpPr>
        <p:spPr>
          <a:xfrm>
            <a:off x="361975" y="255533"/>
            <a:ext cx="3860100" cy="3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ewsreader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ewsreader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ewsreader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ewsreader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ewsreader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ewsreader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ewsreader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ewsreader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3" name="Google Shape;163;p24"/>
          <p:cNvSpPr txBox="1"/>
          <p:nvPr>
            <p:ph idx="3" type="body"/>
          </p:nvPr>
        </p:nvSpPr>
        <p:spPr>
          <a:xfrm>
            <a:off x="547575" y="3337797"/>
            <a:ext cx="3492600" cy="13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29210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●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indent="-292100" lvl="1" marL="914400" algn="ctr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○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indent="-292100" lvl="2" marL="1371600" algn="ctr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■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indent="-292100" lvl="3" marL="1828800" algn="ctr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●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indent="-292100" lvl="4" marL="2286000" algn="ctr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○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indent="-292100" lvl="5" marL="2743200" algn="ctr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■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indent="-292100" lvl="6" marL="3200400" algn="ctr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●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indent="-292100" lvl="7" marL="3657600" algn="ctr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○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indent="-292100" lvl="8" marL="4114800" algn="ctr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DM Sans Light"/>
              <a:buChar char="■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er and Four steps">
  <p:cSld name="CUSTOM_7_1_1_1_1_1_1_1_1_1_1_1_1_1_1_1_1_1_2">
    <p:bg>
      <p:bgPr>
        <a:solidFill>
          <a:schemeClr val="lt1"/>
        </a:solidFill>
      </p:bgPr>
    </p:bg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6" name="Google Shape;166;p25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DM Sans"/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7" name="Google Shape;167;p25"/>
          <p:cNvSpPr/>
          <p:nvPr/>
        </p:nvSpPr>
        <p:spPr>
          <a:xfrm>
            <a:off x="50" y="2785800"/>
            <a:ext cx="2294400" cy="2357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68" name="Google Shape;168;p25"/>
          <p:cNvSpPr/>
          <p:nvPr/>
        </p:nvSpPr>
        <p:spPr>
          <a:xfrm>
            <a:off x="2286125" y="2068875"/>
            <a:ext cx="2294400" cy="30747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69" name="Google Shape;169;p25"/>
          <p:cNvSpPr/>
          <p:nvPr/>
        </p:nvSpPr>
        <p:spPr>
          <a:xfrm>
            <a:off x="4565475" y="1495326"/>
            <a:ext cx="2294400" cy="3648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70" name="Google Shape;170;p25"/>
          <p:cNvSpPr/>
          <p:nvPr/>
        </p:nvSpPr>
        <p:spPr>
          <a:xfrm>
            <a:off x="6849550" y="732775"/>
            <a:ext cx="2294400" cy="4410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71" name="Google Shape;171;p25"/>
          <p:cNvSpPr txBox="1"/>
          <p:nvPr/>
        </p:nvSpPr>
        <p:spPr>
          <a:xfrm>
            <a:off x="375350" y="4481351"/>
            <a:ext cx="6759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91425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Newsreader"/>
                <a:ea typeface="Newsreader"/>
                <a:cs typeface="Newsreader"/>
                <a:sym typeface="Newsreader"/>
              </a:rPr>
              <a:t>01</a:t>
            </a:r>
            <a:endParaRPr sz="3000">
              <a:solidFill>
                <a:schemeClr val="lt1"/>
              </a:solidFill>
              <a:latin typeface="Newsreader"/>
              <a:ea typeface="Newsreader"/>
              <a:cs typeface="Newsreader"/>
              <a:sym typeface="Newsreader"/>
            </a:endParaRPr>
          </a:p>
        </p:txBody>
      </p:sp>
      <p:sp>
        <p:nvSpPr>
          <p:cNvPr id="172" name="Google Shape;172;p25"/>
          <p:cNvSpPr txBox="1"/>
          <p:nvPr/>
        </p:nvSpPr>
        <p:spPr>
          <a:xfrm>
            <a:off x="2665113" y="4481351"/>
            <a:ext cx="6759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91425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Newsreader"/>
                <a:ea typeface="Newsreader"/>
                <a:cs typeface="Newsreader"/>
                <a:sym typeface="Newsreader"/>
              </a:rPr>
              <a:t>02</a:t>
            </a:r>
            <a:endParaRPr sz="3000">
              <a:solidFill>
                <a:schemeClr val="dk1"/>
              </a:solidFill>
              <a:latin typeface="Newsreader"/>
              <a:ea typeface="Newsreader"/>
              <a:cs typeface="Newsreader"/>
              <a:sym typeface="Newsreader"/>
            </a:endParaRPr>
          </a:p>
        </p:txBody>
      </p:sp>
      <p:sp>
        <p:nvSpPr>
          <p:cNvPr id="173" name="Google Shape;173;p25"/>
          <p:cNvSpPr txBox="1"/>
          <p:nvPr/>
        </p:nvSpPr>
        <p:spPr>
          <a:xfrm>
            <a:off x="4937688" y="4481351"/>
            <a:ext cx="6759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91425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Newsreader"/>
                <a:ea typeface="Newsreader"/>
                <a:cs typeface="Newsreader"/>
                <a:sym typeface="Newsreader"/>
              </a:rPr>
              <a:t>03</a:t>
            </a:r>
            <a:endParaRPr sz="3000">
              <a:solidFill>
                <a:schemeClr val="lt1"/>
              </a:solidFill>
              <a:latin typeface="Newsreader"/>
              <a:ea typeface="Newsreader"/>
              <a:cs typeface="Newsreader"/>
              <a:sym typeface="Newsreader"/>
            </a:endParaRPr>
          </a:p>
        </p:txBody>
      </p:sp>
      <p:sp>
        <p:nvSpPr>
          <p:cNvPr id="174" name="Google Shape;174;p25"/>
          <p:cNvSpPr txBox="1"/>
          <p:nvPr/>
        </p:nvSpPr>
        <p:spPr>
          <a:xfrm>
            <a:off x="7230513" y="4481351"/>
            <a:ext cx="6759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91425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Newsreader"/>
                <a:ea typeface="Newsreader"/>
                <a:cs typeface="Newsreader"/>
                <a:sym typeface="Newsreader"/>
              </a:rPr>
              <a:t>04</a:t>
            </a:r>
            <a:endParaRPr sz="3000">
              <a:solidFill>
                <a:schemeClr val="lt1"/>
              </a:solidFill>
              <a:latin typeface="Newsreader"/>
              <a:ea typeface="Newsreader"/>
              <a:cs typeface="Newsreader"/>
              <a:sym typeface="Newsreader"/>
            </a:endParaRPr>
          </a:p>
        </p:txBody>
      </p:sp>
      <p:sp>
        <p:nvSpPr>
          <p:cNvPr id="175" name="Google Shape;175;p25"/>
          <p:cNvSpPr txBox="1"/>
          <p:nvPr>
            <p:ph type="title"/>
          </p:nvPr>
        </p:nvSpPr>
        <p:spPr>
          <a:xfrm>
            <a:off x="361975" y="988782"/>
            <a:ext cx="3231600" cy="760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ewsreader"/>
              <a:buNone/>
              <a:defRPr sz="22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ewsreader"/>
              <a:buNone/>
              <a:defRPr sz="2200">
                <a:solidFill>
                  <a:schemeClr val="dk1"/>
                </a:solidFill>
                <a:latin typeface="Newsreader"/>
                <a:ea typeface="Newsreader"/>
                <a:cs typeface="Newsreader"/>
                <a:sym typeface="Newsread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ewsreader"/>
              <a:buNone/>
              <a:defRPr sz="2200">
                <a:solidFill>
                  <a:schemeClr val="dk1"/>
                </a:solidFill>
                <a:latin typeface="Newsreader"/>
                <a:ea typeface="Newsreader"/>
                <a:cs typeface="Newsreader"/>
                <a:sym typeface="Newsread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ewsreader"/>
              <a:buNone/>
              <a:defRPr sz="2200">
                <a:solidFill>
                  <a:schemeClr val="dk1"/>
                </a:solidFill>
                <a:latin typeface="Newsreader"/>
                <a:ea typeface="Newsreader"/>
                <a:cs typeface="Newsreader"/>
                <a:sym typeface="Newsread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ewsreader"/>
              <a:buNone/>
              <a:defRPr sz="2200">
                <a:solidFill>
                  <a:schemeClr val="dk1"/>
                </a:solidFill>
                <a:latin typeface="Newsreader"/>
                <a:ea typeface="Newsreader"/>
                <a:cs typeface="Newsreader"/>
                <a:sym typeface="Newsread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ewsreader"/>
              <a:buNone/>
              <a:defRPr sz="2200">
                <a:solidFill>
                  <a:schemeClr val="dk1"/>
                </a:solidFill>
                <a:latin typeface="Newsreader"/>
                <a:ea typeface="Newsreader"/>
                <a:cs typeface="Newsreader"/>
                <a:sym typeface="Newsread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ewsreader"/>
              <a:buNone/>
              <a:defRPr sz="2200">
                <a:solidFill>
                  <a:schemeClr val="dk1"/>
                </a:solidFill>
                <a:latin typeface="Newsreader"/>
                <a:ea typeface="Newsreader"/>
                <a:cs typeface="Newsreader"/>
                <a:sym typeface="Newsread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ewsreader"/>
              <a:buNone/>
              <a:defRPr sz="2200">
                <a:solidFill>
                  <a:schemeClr val="dk1"/>
                </a:solidFill>
                <a:latin typeface="Newsreader"/>
                <a:ea typeface="Newsreader"/>
                <a:cs typeface="Newsreader"/>
                <a:sym typeface="Newsread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ewsreader"/>
              <a:buNone/>
              <a:defRPr sz="2200">
                <a:solidFill>
                  <a:schemeClr val="dk1"/>
                </a:solidFill>
                <a:latin typeface="Newsreader"/>
                <a:ea typeface="Newsreader"/>
                <a:cs typeface="Newsreader"/>
                <a:sym typeface="Newsreader"/>
              </a:defRPr>
            </a:lvl9pPr>
          </a:lstStyle>
          <a:p/>
        </p:txBody>
      </p:sp>
      <p:sp>
        <p:nvSpPr>
          <p:cNvPr id="176" name="Google Shape;176;p25"/>
          <p:cNvSpPr txBox="1"/>
          <p:nvPr>
            <p:ph idx="2" type="subTitle"/>
          </p:nvPr>
        </p:nvSpPr>
        <p:spPr>
          <a:xfrm>
            <a:off x="382691" y="3129231"/>
            <a:ext cx="1257300" cy="152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DM Sans SemiBold"/>
              <a:buNone/>
              <a:defRPr sz="1000"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7" name="Google Shape;177;p25"/>
          <p:cNvSpPr txBox="1"/>
          <p:nvPr>
            <p:ph idx="3" type="subTitle"/>
          </p:nvPr>
        </p:nvSpPr>
        <p:spPr>
          <a:xfrm>
            <a:off x="377048" y="3344302"/>
            <a:ext cx="1689600" cy="96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178" name="Google Shape;178;p25"/>
          <p:cNvSpPr txBox="1"/>
          <p:nvPr>
            <p:ph idx="4" type="subTitle"/>
          </p:nvPr>
        </p:nvSpPr>
        <p:spPr>
          <a:xfrm>
            <a:off x="2671462" y="2450249"/>
            <a:ext cx="1257300" cy="152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SemiBold"/>
              <a:buNone/>
              <a:defRPr sz="10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9" name="Google Shape;179;p25"/>
          <p:cNvSpPr txBox="1"/>
          <p:nvPr>
            <p:ph idx="5" type="subTitle"/>
          </p:nvPr>
        </p:nvSpPr>
        <p:spPr>
          <a:xfrm>
            <a:off x="2665825" y="2665171"/>
            <a:ext cx="1689600" cy="142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180" name="Google Shape;180;p25"/>
          <p:cNvSpPr txBox="1"/>
          <p:nvPr>
            <p:ph idx="6" type="subTitle"/>
          </p:nvPr>
        </p:nvSpPr>
        <p:spPr>
          <a:xfrm>
            <a:off x="4943337" y="1884672"/>
            <a:ext cx="1257300" cy="152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DM Sans SemiBold"/>
              <a:buNone/>
              <a:defRPr sz="1000"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1" name="Google Shape;181;p25"/>
          <p:cNvSpPr txBox="1"/>
          <p:nvPr>
            <p:ph idx="7" type="subTitle"/>
          </p:nvPr>
        </p:nvSpPr>
        <p:spPr>
          <a:xfrm>
            <a:off x="4937700" y="2099593"/>
            <a:ext cx="1689600" cy="1620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182" name="Google Shape;182;p25"/>
          <p:cNvSpPr txBox="1"/>
          <p:nvPr>
            <p:ph idx="8" type="subTitle"/>
          </p:nvPr>
        </p:nvSpPr>
        <p:spPr>
          <a:xfrm>
            <a:off x="7238787" y="1057472"/>
            <a:ext cx="1257300" cy="152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DM Sans SemiBold"/>
              <a:buNone/>
              <a:defRPr sz="1000"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3" name="Google Shape;183;p25"/>
          <p:cNvSpPr txBox="1"/>
          <p:nvPr>
            <p:ph idx="9" type="subTitle"/>
          </p:nvPr>
        </p:nvSpPr>
        <p:spPr>
          <a:xfrm>
            <a:off x="7233150" y="1272358"/>
            <a:ext cx="1689600" cy="2196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- Light">
  <p:cSld name="CUSTOM_7_1_1_1_1_1_1_1_1_1_1_1_1_1_1_1_1_1_1_1"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6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6" name="Google Shape;186;p26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DM Sans"/>
              <a:buNone/>
              <a:defRPr sz="7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7" name="Google Shape;187;p26"/>
          <p:cNvSpPr txBox="1"/>
          <p:nvPr>
            <p:ph type="title"/>
          </p:nvPr>
        </p:nvSpPr>
        <p:spPr>
          <a:xfrm>
            <a:off x="1453650" y="1325938"/>
            <a:ext cx="6236700" cy="2011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5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5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5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5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5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5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5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5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500"/>
            </a:lvl9pPr>
          </a:lstStyle>
          <a:p/>
        </p:txBody>
      </p:sp>
      <p:sp>
        <p:nvSpPr>
          <p:cNvPr id="188" name="Google Shape;188;p26"/>
          <p:cNvSpPr/>
          <p:nvPr>
            <p:ph idx="2" type="pic"/>
          </p:nvPr>
        </p:nvSpPr>
        <p:spPr>
          <a:xfrm>
            <a:off x="1442350" y="3492500"/>
            <a:ext cx="408900" cy="4089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89" name="Google Shape;189;p26"/>
          <p:cNvSpPr txBox="1"/>
          <p:nvPr>
            <p:ph idx="3" type="subTitle"/>
          </p:nvPr>
        </p:nvSpPr>
        <p:spPr>
          <a:xfrm>
            <a:off x="1957375" y="3536000"/>
            <a:ext cx="2661600" cy="187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DM Sans SemiBold"/>
              <a:buNone/>
              <a:defRPr sz="1000"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DM Sans SemiBold"/>
              <a:buNone/>
              <a:defRPr sz="1000"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DM Sans SemiBold"/>
              <a:buNone/>
              <a:defRPr sz="1000"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DM Sans SemiBold"/>
              <a:buNone/>
              <a:defRPr sz="1000"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DM Sans SemiBold"/>
              <a:buNone/>
              <a:defRPr sz="1000"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DM Sans SemiBold"/>
              <a:buNone/>
              <a:defRPr sz="1000"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DM Sans SemiBold"/>
              <a:buNone/>
              <a:defRPr sz="1000"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DM Sans SemiBold"/>
              <a:buNone/>
              <a:defRPr sz="1000"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DM Sans SemiBold"/>
              <a:buNone/>
              <a:defRPr sz="1000"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  <p:sp>
        <p:nvSpPr>
          <p:cNvPr id="190" name="Google Shape;190;p26"/>
          <p:cNvSpPr txBox="1"/>
          <p:nvPr>
            <p:ph idx="4" type="subTitle"/>
          </p:nvPr>
        </p:nvSpPr>
        <p:spPr>
          <a:xfrm>
            <a:off x="1957375" y="3678443"/>
            <a:ext cx="2661600" cy="187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- Dark">
  <p:cSld name="CUSTOM_7_1_1_1_1_1_1_1_1_1_1_1_1_1_1_1_1_1_1_1_1">
    <p:bg>
      <p:bgPr>
        <a:solidFill>
          <a:schemeClr val="lt1"/>
        </a:solidFill>
      </p:bgPr>
    </p:bg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7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3" name="Google Shape;193;p27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DM Sans"/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4" name="Google Shape;194;p27"/>
          <p:cNvSpPr txBox="1"/>
          <p:nvPr>
            <p:ph type="title"/>
          </p:nvPr>
        </p:nvSpPr>
        <p:spPr>
          <a:xfrm>
            <a:off x="1453650" y="1325938"/>
            <a:ext cx="6236700" cy="2011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5" name="Google Shape;195;p27"/>
          <p:cNvSpPr/>
          <p:nvPr>
            <p:ph idx="2" type="pic"/>
          </p:nvPr>
        </p:nvSpPr>
        <p:spPr>
          <a:xfrm>
            <a:off x="1442350" y="3492500"/>
            <a:ext cx="408900" cy="4089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96" name="Google Shape;196;p27"/>
          <p:cNvSpPr txBox="1"/>
          <p:nvPr>
            <p:ph idx="3" type="subTitle"/>
          </p:nvPr>
        </p:nvSpPr>
        <p:spPr>
          <a:xfrm>
            <a:off x="1957375" y="3536000"/>
            <a:ext cx="2661600" cy="187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SemiBold"/>
              <a:buNone/>
              <a:defRPr sz="10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SemiBold"/>
              <a:buNone/>
              <a:defRPr sz="10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SemiBold"/>
              <a:buNone/>
              <a:defRPr sz="10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SemiBold"/>
              <a:buNone/>
              <a:defRPr sz="10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SemiBold"/>
              <a:buNone/>
              <a:defRPr sz="10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SemiBold"/>
              <a:buNone/>
              <a:defRPr sz="10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SemiBold"/>
              <a:buNone/>
              <a:defRPr sz="10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SemiBold"/>
              <a:buNone/>
              <a:defRPr sz="10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SemiBold"/>
              <a:buNone/>
              <a:defRPr sz="10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  <p:sp>
        <p:nvSpPr>
          <p:cNvPr id="197" name="Google Shape;197;p27"/>
          <p:cNvSpPr txBox="1"/>
          <p:nvPr>
            <p:ph idx="4" type="subTitle"/>
          </p:nvPr>
        </p:nvSpPr>
        <p:spPr>
          <a:xfrm>
            <a:off x="1957375" y="3678443"/>
            <a:ext cx="2661600" cy="187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ve modules">
  <p:cSld name="CUSTOM">
    <p:bg>
      <p:bgPr>
        <a:solidFill>
          <a:schemeClr val="lt1"/>
        </a:solidFill>
      </p:bgPr>
    </p:bg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8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DM Sans"/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0" name="Google Shape;200;p28"/>
          <p:cNvSpPr txBox="1"/>
          <p:nvPr>
            <p:ph type="title"/>
          </p:nvPr>
        </p:nvSpPr>
        <p:spPr>
          <a:xfrm>
            <a:off x="361975" y="988555"/>
            <a:ext cx="3860100" cy="5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1" name="Google Shape;201;p28"/>
          <p:cNvSpPr txBox="1"/>
          <p:nvPr>
            <p:ph idx="2" type="subTitle"/>
          </p:nvPr>
        </p:nvSpPr>
        <p:spPr>
          <a:xfrm>
            <a:off x="361975" y="732775"/>
            <a:ext cx="3860100" cy="13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2" name="Google Shape;202;p28"/>
          <p:cNvSpPr txBox="1"/>
          <p:nvPr>
            <p:ph idx="3" type="body"/>
          </p:nvPr>
        </p:nvSpPr>
        <p:spPr>
          <a:xfrm>
            <a:off x="361975" y="3256513"/>
            <a:ext cx="3860100" cy="1327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●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indent="-292100" lvl="1" marL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○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indent="-292100" lvl="2" marL="1371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■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indent="-292100" lvl="3" marL="18288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●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indent="-292100" lvl="4" marL="2286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○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indent="-292100" lvl="5" marL="27432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■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indent="-292100" lvl="6" marL="3200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●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indent="-292100" lvl="7" marL="3657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○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indent="-292100" lvl="8" marL="411480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DM Sans Light"/>
              <a:buChar char="■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203" name="Google Shape;203;p28"/>
          <p:cNvSpPr txBox="1"/>
          <p:nvPr>
            <p:ph idx="4" type="title"/>
          </p:nvPr>
        </p:nvSpPr>
        <p:spPr>
          <a:xfrm>
            <a:off x="4800825" y="258072"/>
            <a:ext cx="1762200" cy="5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2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9pPr>
          </a:lstStyle>
          <a:p/>
        </p:txBody>
      </p:sp>
      <p:sp>
        <p:nvSpPr>
          <p:cNvPr id="204" name="Google Shape;204;p28"/>
          <p:cNvSpPr txBox="1"/>
          <p:nvPr>
            <p:ph idx="5" type="title"/>
          </p:nvPr>
        </p:nvSpPr>
        <p:spPr>
          <a:xfrm>
            <a:off x="7094925" y="258072"/>
            <a:ext cx="1762200" cy="5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200">
                <a:solidFill>
                  <a:schemeClr val="dk1"/>
                </a:solidFill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" name="Google Shape;205;p28"/>
          <p:cNvSpPr txBox="1"/>
          <p:nvPr>
            <p:ph idx="6" type="title"/>
          </p:nvPr>
        </p:nvSpPr>
        <p:spPr>
          <a:xfrm>
            <a:off x="4800825" y="1698225"/>
            <a:ext cx="1762200" cy="5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2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" name="Google Shape;206;p28"/>
          <p:cNvSpPr txBox="1"/>
          <p:nvPr>
            <p:ph idx="7" type="body"/>
          </p:nvPr>
        </p:nvSpPr>
        <p:spPr>
          <a:xfrm>
            <a:off x="4800825" y="4122308"/>
            <a:ext cx="3975900" cy="461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/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 sz="1000"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 sz="1000"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DM Sans"/>
              <a:buChar char="■"/>
              <a:defRPr sz="1000"/>
            </a:lvl9pPr>
          </a:lstStyle>
          <a:p/>
        </p:txBody>
      </p:sp>
      <p:sp>
        <p:nvSpPr>
          <p:cNvPr id="207" name="Google Shape;207;p28"/>
          <p:cNvSpPr txBox="1"/>
          <p:nvPr>
            <p:ph idx="8" type="title"/>
          </p:nvPr>
        </p:nvSpPr>
        <p:spPr>
          <a:xfrm>
            <a:off x="4800825" y="3215225"/>
            <a:ext cx="3975900" cy="798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62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8" name="Google Shape;208;p28"/>
          <p:cNvSpPr txBox="1"/>
          <p:nvPr>
            <p:ph idx="9" type="body"/>
          </p:nvPr>
        </p:nvSpPr>
        <p:spPr>
          <a:xfrm>
            <a:off x="4800825" y="2268700"/>
            <a:ext cx="1762200" cy="461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9" name="Google Shape;209;p28"/>
          <p:cNvSpPr txBox="1"/>
          <p:nvPr>
            <p:ph idx="13" type="body"/>
          </p:nvPr>
        </p:nvSpPr>
        <p:spPr>
          <a:xfrm>
            <a:off x="7115650" y="2268700"/>
            <a:ext cx="1762200" cy="461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0" name="Google Shape;210;p28"/>
          <p:cNvSpPr txBox="1"/>
          <p:nvPr>
            <p:ph idx="14" type="body"/>
          </p:nvPr>
        </p:nvSpPr>
        <p:spPr>
          <a:xfrm>
            <a:off x="4800825" y="860100"/>
            <a:ext cx="1762200" cy="461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/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 sz="1000"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 sz="1000"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DM Sans"/>
              <a:buChar char="■"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x modules">
  <p:cSld name="CUSTOM_1">
    <p:bg>
      <p:bgPr>
        <a:solidFill>
          <a:schemeClr val="lt1"/>
        </a:solidFill>
      </p:bgPr>
    </p:bg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9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DM Sans"/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3" name="Google Shape;213;p29"/>
          <p:cNvSpPr txBox="1"/>
          <p:nvPr>
            <p:ph type="title"/>
          </p:nvPr>
        </p:nvSpPr>
        <p:spPr>
          <a:xfrm>
            <a:off x="361975" y="988555"/>
            <a:ext cx="3860100" cy="5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4" name="Google Shape;214;p29"/>
          <p:cNvSpPr txBox="1"/>
          <p:nvPr>
            <p:ph idx="2" type="subTitle"/>
          </p:nvPr>
        </p:nvSpPr>
        <p:spPr>
          <a:xfrm>
            <a:off x="361975" y="732775"/>
            <a:ext cx="3860100" cy="13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5" name="Google Shape;215;p29"/>
          <p:cNvSpPr txBox="1"/>
          <p:nvPr>
            <p:ph idx="3" type="body"/>
          </p:nvPr>
        </p:nvSpPr>
        <p:spPr>
          <a:xfrm>
            <a:off x="4800825" y="3665600"/>
            <a:ext cx="3975900" cy="1114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6" name="Google Shape;216;p29"/>
          <p:cNvSpPr txBox="1"/>
          <p:nvPr>
            <p:ph idx="4" type="subTitle"/>
          </p:nvPr>
        </p:nvSpPr>
        <p:spPr>
          <a:xfrm>
            <a:off x="4800825" y="3285232"/>
            <a:ext cx="3975900" cy="187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7" name="Google Shape;217;p29"/>
          <p:cNvSpPr txBox="1"/>
          <p:nvPr>
            <p:ph idx="5" type="body"/>
          </p:nvPr>
        </p:nvSpPr>
        <p:spPr>
          <a:xfrm>
            <a:off x="2611802" y="3665600"/>
            <a:ext cx="1627500" cy="1114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DM Sans"/>
              <a:buChar char="●"/>
              <a:defRPr sz="1000"/>
            </a:lvl1pPr>
            <a:lvl2pPr indent="-292100" lvl="1" marL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DM Sans"/>
              <a:buChar char="○"/>
              <a:defRPr sz="1000"/>
            </a:lvl2pPr>
            <a:lvl3pPr indent="-292100" lvl="2" marL="1371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DM Sans"/>
              <a:buChar char="■"/>
              <a:defRPr sz="1000"/>
            </a:lvl3pPr>
            <a:lvl4pPr indent="-292100" lvl="3" marL="18288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DM Sans"/>
              <a:buChar char="●"/>
              <a:defRPr sz="1000"/>
            </a:lvl4pPr>
            <a:lvl5pPr indent="-292100" lvl="4" marL="2286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DM Sans"/>
              <a:buChar char="○"/>
              <a:defRPr sz="1000"/>
            </a:lvl5pPr>
            <a:lvl6pPr indent="-292100" lvl="5" marL="27432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DM Sans"/>
              <a:buChar char="■"/>
              <a:defRPr sz="1000"/>
            </a:lvl6pPr>
            <a:lvl7pPr indent="-292100" lvl="6" marL="3200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DM Sans"/>
              <a:buChar char="●"/>
              <a:defRPr sz="1000"/>
            </a:lvl7pPr>
            <a:lvl8pPr indent="-292100" lvl="7" marL="3657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DM Sans"/>
              <a:buChar char="○"/>
              <a:defRPr sz="1000"/>
            </a:lvl8pPr>
            <a:lvl9pPr indent="-292100" lvl="8" marL="411480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000"/>
              <a:buFont typeface="DM Sans"/>
              <a:buChar char="■"/>
              <a:defRPr sz="1000"/>
            </a:lvl9pPr>
          </a:lstStyle>
          <a:p/>
        </p:txBody>
      </p:sp>
      <p:sp>
        <p:nvSpPr>
          <p:cNvPr id="218" name="Google Shape;218;p29"/>
          <p:cNvSpPr txBox="1"/>
          <p:nvPr>
            <p:ph idx="6" type="subTitle"/>
          </p:nvPr>
        </p:nvSpPr>
        <p:spPr>
          <a:xfrm>
            <a:off x="2611802" y="3285232"/>
            <a:ext cx="1627500" cy="187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19" name="Google Shape;219;p29"/>
          <p:cNvSpPr txBox="1"/>
          <p:nvPr>
            <p:ph idx="7" type="body"/>
          </p:nvPr>
        </p:nvSpPr>
        <p:spPr>
          <a:xfrm>
            <a:off x="361977" y="3665600"/>
            <a:ext cx="1627500" cy="1114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20" name="Google Shape;220;p29"/>
          <p:cNvSpPr txBox="1"/>
          <p:nvPr>
            <p:ph idx="8" type="subTitle"/>
          </p:nvPr>
        </p:nvSpPr>
        <p:spPr>
          <a:xfrm>
            <a:off x="361977" y="3285232"/>
            <a:ext cx="1627500" cy="187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21" name="Google Shape;221;p29"/>
          <p:cNvSpPr txBox="1"/>
          <p:nvPr>
            <p:ph idx="9" type="body"/>
          </p:nvPr>
        </p:nvSpPr>
        <p:spPr>
          <a:xfrm>
            <a:off x="4900725" y="1196103"/>
            <a:ext cx="1627500" cy="138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22" name="Google Shape;222;p29"/>
          <p:cNvSpPr txBox="1"/>
          <p:nvPr>
            <p:ph idx="13" type="subTitle"/>
          </p:nvPr>
        </p:nvSpPr>
        <p:spPr>
          <a:xfrm>
            <a:off x="4900725" y="706863"/>
            <a:ext cx="1627500" cy="187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23" name="Google Shape;223;p29"/>
          <p:cNvSpPr txBox="1"/>
          <p:nvPr>
            <p:ph idx="14" type="body"/>
          </p:nvPr>
        </p:nvSpPr>
        <p:spPr>
          <a:xfrm>
            <a:off x="7149175" y="1196103"/>
            <a:ext cx="1627500" cy="138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/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 sz="1000"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 sz="1000"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DM Sans"/>
              <a:buChar char="■"/>
              <a:defRPr sz="1000"/>
            </a:lvl9pPr>
          </a:lstStyle>
          <a:p/>
        </p:txBody>
      </p:sp>
      <p:sp>
        <p:nvSpPr>
          <p:cNvPr id="224" name="Google Shape;224;p29"/>
          <p:cNvSpPr txBox="1"/>
          <p:nvPr>
            <p:ph idx="15" type="subTitle"/>
          </p:nvPr>
        </p:nvSpPr>
        <p:spPr>
          <a:xfrm>
            <a:off x="7149175" y="706863"/>
            <a:ext cx="1627500" cy="187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25" name="Google Shape;225;p29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modules">
  <p:cSld name="CUSTOM_1_1">
    <p:bg>
      <p:bgPr>
        <a:solidFill>
          <a:schemeClr val="lt1"/>
        </a:solidFill>
      </p:bgPr>
    </p:bg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0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DM Sans"/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28" name="Google Shape;228;p30"/>
          <p:cNvSpPr txBox="1"/>
          <p:nvPr>
            <p:ph idx="2" type="subTitle"/>
          </p:nvPr>
        </p:nvSpPr>
        <p:spPr>
          <a:xfrm>
            <a:off x="361975" y="732775"/>
            <a:ext cx="3860100" cy="13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29" name="Google Shape;229;p30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0" name="Google Shape;230;p30"/>
          <p:cNvSpPr txBox="1"/>
          <p:nvPr>
            <p:ph type="title"/>
          </p:nvPr>
        </p:nvSpPr>
        <p:spPr>
          <a:xfrm>
            <a:off x="5796575" y="2351325"/>
            <a:ext cx="9895200" cy="710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200">
                <a:solidFill>
                  <a:schemeClr val="dk1"/>
                </a:solidFill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200">
                <a:solidFill>
                  <a:schemeClr val="dk1"/>
                </a:solidFill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200">
                <a:solidFill>
                  <a:schemeClr val="dk1"/>
                </a:solidFill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200">
                <a:solidFill>
                  <a:schemeClr val="dk1"/>
                </a:solidFill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200">
                <a:solidFill>
                  <a:schemeClr val="dk1"/>
                </a:solidFill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200">
                <a:solidFill>
                  <a:schemeClr val="dk1"/>
                </a:solidFill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200">
                <a:solidFill>
                  <a:schemeClr val="dk1"/>
                </a:solidFill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200">
                <a:solidFill>
                  <a:schemeClr val="dk1"/>
                </a:solidFill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31" name="Google Shape;231;p30"/>
          <p:cNvSpPr txBox="1"/>
          <p:nvPr>
            <p:ph idx="3" type="title"/>
          </p:nvPr>
        </p:nvSpPr>
        <p:spPr>
          <a:xfrm>
            <a:off x="5796575" y="507450"/>
            <a:ext cx="9895200" cy="710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2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2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2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2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2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2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2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2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200"/>
            </a:lvl9pPr>
          </a:lstStyle>
          <a:p/>
        </p:txBody>
      </p:sp>
      <p:sp>
        <p:nvSpPr>
          <p:cNvPr id="232" name="Google Shape;232;p30"/>
          <p:cNvSpPr txBox="1"/>
          <p:nvPr>
            <p:ph idx="4" type="subTitle"/>
          </p:nvPr>
        </p:nvSpPr>
        <p:spPr>
          <a:xfrm>
            <a:off x="5712600" y="4290612"/>
            <a:ext cx="2613300" cy="543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233" name="Google Shape;233;p30"/>
          <p:cNvSpPr txBox="1"/>
          <p:nvPr>
            <p:ph idx="5" type="subTitle"/>
          </p:nvPr>
        </p:nvSpPr>
        <p:spPr>
          <a:xfrm>
            <a:off x="5712600" y="3243901"/>
            <a:ext cx="2613300" cy="432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None/>
              <a:defRPr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234" name="Google Shape;234;p30"/>
          <p:cNvSpPr txBox="1"/>
          <p:nvPr>
            <p:ph idx="6" type="subTitle"/>
          </p:nvPr>
        </p:nvSpPr>
        <p:spPr>
          <a:xfrm>
            <a:off x="5712600" y="1318375"/>
            <a:ext cx="2613300" cy="483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modules">
  <p:cSld name="CUSTOM_1_1_1"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1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DM Sans"/>
              <a:buNone/>
              <a:defRPr sz="7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7" name="Google Shape;237;p31"/>
          <p:cNvSpPr txBox="1"/>
          <p:nvPr>
            <p:ph idx="2" type="subTitle"/>
          </p:nvPr>
        </p:nvSpPr>
        <p:spPr>
          <a:xfrm>
            <a:off x="361975" y="732775"/>
            <a:ext cx="3860100" cy="13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8" name="Google Shape;238;p31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9" name="Google Shape;239;p31"/>
          <p:cNvSpPr txBox="1"/>
          <p:nvPr>
            <p:ph type="title"/>
          </p:nvPr>
        </p:nvSpPr>
        <p:spPr>
          <a:xfrm>
            <a:off x="361975" y="988557"/>
            <a:ext cx="5018400" cy="5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tement with image - Alt 1">
  <p:cSld name="CUSTOM_2"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2"/>
          <p:cNvSpPr/>
          <p:nvPr>
            <p:ph idx="2" type="pic"/>
          </p:nvPr>
        </p:nvSpPr>
        <p:spPr>
          <a:xfrm>
            <a:off x="6289075" y="1793300"/>
            <a:ext cx="2853300" cy="33504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2"/>
          <p:cNvSpPr/>
          <p:nvPr/>
        </p:nvSpPr>
        <p:spPr>
          <a:xfrm>
            <a:off x="6289085" y="0"/>
            <a:ext cx="2853300" cy="1793100"/>
          </a:xfrm>
          <a:prstGeom prst="roundRect">
            <a:avLst>
              <a:gd fmla="val 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43" name="Google Shape;243;p32"/>
          <p:cNvSpPr txBox="1"/>
          <p:nvPr>
            <p:ph type="title"/>
          </p:nvPr>
        </p:nvSpPr>
        <p:spPr>
          <a:xfrm>
            <a:off x="361975" y="988550"/>
            <a:ext cx="5356800" cy="225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2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2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2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2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2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2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2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2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200"/>
            </a:lvl9pPr>
          </a:lstStyle>
          <a:p/>
        </p:txBody>
      </p:sp>
      <p:sp>
        <p:nvSpPr>
          <p:cNvPr id="244" name="Google Shape;244;p32"/>
          <p:cNvSpPr txBox="1"/>
          <p:nvPr>
            <p:ph idx="1" type="body"/>
          </p:nvPr>
        </p:nvSpPr>
        <p:spPr>
          <a:xfrm>
            <a:off x="361975" y="3541582"/>
            <a:ext cx="3777000" cy="1044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245" name="Google Shape;245;p32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6" name="Google Shape;246;p32"/>
          <p:cNvSpPr txBox="1"/>
          <p:nvPr>
            <p:ph idx="3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DM Sans"/>
              <a:buNone/>
              <a:defRPr sz="7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tement with image - Alt 2">
  <p:cSld name="CUSTOM_2_1"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3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9" name="Google Shape;249;p33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DM Sans"/>
              <a:buNone/>
              <a:defRPr sz="7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0" name="Google Shape;250;p33"/>
          <p:cNvSpPr txBox="1"/>
          <p:nvPr>
            <p:ph idx="2" type="body"/>
          </p:nvPr>
        </p:nvSpPr>
        <p:spPr>
          <a:xfrm>
            <a:off x="1957800" y="4195275"/>
            <a:ext cx="5228400" cy="390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921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indent="-292100" lvl="1" marL="914400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2pPr>
            <a:lvl3pPr indent="-292100" lvl="2" marL="1371600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3pPr>
            <a:lvl4pPr indent="-292100" lvl="3" marL="1828800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4pPr>
            <a:lvl5pPr indent="-292100" lvl="4" marL="2286000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5pPr>
            <a:lvl6pPr indent="-292100" lvl="5" marL="2743200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6pPr>
            <a:lvl7pPr indent="-292100" lvl="6" marL="3200400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7pPr>
            <a:lvl8pPr indent="-292100" lvl="7" marL="3657600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8pPr>
            <a:lvl9pPr indent="-292100" lvl="8" marL="4114800" algn="ctr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251" name="Google Shape;251;p33"/>
          <p:cNvSpPr txBox="1"/>
          <p:nvPr>
            <p:ph idx="3" type="subTitle"/>
          </p:nvPr>
        </p:nvSpPr>
        <p:spPr>
          <a:xfrm>
            <a:off x="2490450" y="732775"/>
            <a:ext cx="4163100" cy="13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252" name="Google Shape;252;p33"/>
          <p:cNvSpPr txBox="1"/>
          <p:nvPr>
            <p:ph type="title"/>
          </p:nvPr>
        </p:nvSpPr>
        <p:spPr>
          <a:xfrm>
            <a:off x="719400" y="988550"/>
            <a:ext cx="7705200" cy="5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9pPr>
          </a:lstStyle>
          <a:p/>
        </p:txBody>
      </p:sp>
      <p:sp>
        <p:nvSpPr>
          <p:cNvPr id="253" name="Google Shape;253;p33"/>
          <p:cNvSpPr/>
          <p:nvPr>
            <p:ph idx="4" type="pic"/>
          </p:nvPr>
        </p:nvSpPr>
        <p:spPr>
          <a:xfrm>
            <a:off x="3982589" y="2427948"/>
            <a:ext cx="1179600" cy="14172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tement with image - Alt 3">
  <p:cSld name="CUSTOM_2_1_2">
    <p:bg>
      <p:bgPr>
        <a:solidFill>
          <a:schemeClr val="accen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4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6" name="Google Shape;256;p34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DM Sans"/>
              <a:buNone/>
              <a:defRPr sz="7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7" name="Google Shape;257;p34"/>
          <p:cNvSpPr txBox="1"/>
          <p:nvPr>
            <p:ph idx="2" type="subTitle"/>
          </p:nvPr>
        </p:nvSpPr>
        <p:spPr>
          <a:xfrm>
            <a:off x="3154650" y="1051772"/>
            <a:ext cx="4163100" cy="13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258" name="Google Shape;258;p34"/>
          <p:cNvSpPr txBox="1"/>
          <p:nvPr>
            <p:ph type="title"/>
          </p:nvPr>
        </p:nvSpPr>
        <p:spPr>
          <a:xfrm>
            <a:off x="3154650" y="1801500"/>
            <a:ext cx="5622000" cy="2832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9pPr>
          </a:lstStyle>
          <a:p/>
        </p:txBody>
      </p:sp>
      <p:sp>
        <p:nvSpPr>
          <p:cNvPr id="259" name="Google Shape;259;p34"/>
          <p:cNvSpPr/>
          <p:nvPr>
            <p:ph idx="3" type="pic"/>
          </p:nvPr>
        </p:nvSpPr>
        <p:spPr>
          <a:xfrm>
            <a:off x="361975" y="1066100"/>
            <a:ext cx="1967700" cy="13116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section header">
  <p:cSld name="CUSTOM_2_1_2_1_2">
    <p:bg>
      <p:bgPr>
        <a:solidFill>
          <a:schemeClr val="lt1"/>
        </a:solidFill>
      </p:bgPr>
    </p:bg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5"/>
          <p:cNvSpPr/>
          <p:nvPr>
            <p:ph idx="2" type="pic"/>
          </p:nvPr>
        </p:nvSpPr>
        <p:spPr>
          <a:xfrm>
            <a:off x="361975" y="781775"/>
            <a:ext cx="2872800" cy="3783300"/>
          </a:xfrm>
          <a:prstGeom prst="rect">
            <a:avLst/>
          </a:prstGeom>
          <a:noFill/>
          <a:ln>
            <a:noFill/>
          </a:ln>
        </p:spPr>
      </p:sp>
      <p:sp>
        <p:nvSpPr>
          <p:cNvPr id="262" name="Google Shape;262;p35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3" name="Google Shape;263;p35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DM Sans"/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64" name="Google Shape;264;p35"/>
          <p:cNvSpPr txBox="1"/>
          <p:nvPr>
            <p:ph idx="3" type="subTitle"/>
          </p:nvPr>
        </p:nvSpPr>
        <p:spPr>
          <a:xfrm>
            <a:off x="3657600" y="1051772"/>
            <a:ext cx="4163100" cy="13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None/>
              <a:defRPr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265" name="Google Shape;265;p35"/>
          <p:cNvSpPr txBox="1"/>
          <p:nvPr>
            <p:ph type="title"/>
          </p:nvPr>
        </p:nvSpPr>
        <p:spPr>
          <a:xfrm>
            <a:off x="3657600" y="1555450"/>
            <a:ext cx="5622000" cy="1750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66" name="Google Shape;266;p35"/>
          <p:cNvSpPr txBox="1"/>
          <p:nvPr>
            <p:ph idx="4" type="body"/>
          </p:nvPr>
        </p:nvSpPr>
        <p:spPr>
          <a:xfrm>
            <a:off x="3657600" y="3556575"/>
            <a:ext cx="3554400" cy="10293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●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○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■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●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○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■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●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○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DM Sans Light"/>
              <a:buChar char="■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tement with image - Alt 5">
  <p:cSld name="CUSTOM_2_1_2_1_1">
    <p:bg>
      <p:bgPr>
        <a:solidFill>
          <a:schemeClr val="accent2"/>
        </a:solidFill>
      </p:bgPr>
    </p:bg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he reflective glass facade of a skyscraper. " id="268" name="Google Shape;268;p36"/>
          <p:cNvPicPr preferRelativeResize="0"/>
          <p:nvPr/>
        </p:nvPicPr>
        <p:blipFill rotWithShape="1">
          <a:blip r:embed="rId2">
            <a:alphaModFix amt="14000"/>
          </a:blip>
          <a:srcRect b="15604" l="0" r="0" t="0"/>
          <a:stretch/>
        </p:blipFill>
        <p:spPr>
          <a:xfrm>
            <a:off x="0" y="-815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36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0" name="Google Shape;270;p36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DM Sans"/>
              <a:buNone/>
              <a:defRPr sz="7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1" name="Google Shape;271;p36"/>
          <p:cNvSpPr txBox="1"/>
          <p:nvPr>
            <p:ph idx="2" type="body"/>
          </p:nvPr>
        </p:nvSpPr>
        <p:spPr>
          <a:xfrm>
            <a:off x="1957800" y="4195275"/>
            <a:ext cx="5228400" cy="390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921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/>
            </a:lvl1pPr>
            <a:lvl2pPr indent="-292100" lvl="1" marL="914400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/>
            </a:lvl2pPr>
            <a:lvl3pPr indent="-292100" lvl="2" marL="1371600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 sz="1000"/>
            </a:lvl3pPr>
            <a:lvl4pPr indent="-292100" lvl="3" marL="1828800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/>
            </a:lvl4pPr>
            <a:lvl5pPr indent="-292100" lvl="4" marL="2286000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/>
            </a:lvl5pPr>
            <a:lvl6pPr indent="-292100" lvl="5" marL="2743200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 sz="1000"/>
            </a:lvl6pPr>
            <a:lvl7pPr indent="-292100" lvl="6" marL="3200400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/>
            </a:lvl7pPr>
            <a:lvl8pPr indent="-292100" lvl="7" marL="3657600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/>
            </a:lvl8pPr>
            <a:lvl9pPr indent="-292100" lvl="8" marL="4114800" algn="ctr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DM Sans"/>
              <a:buChar char="■"/>
              <a:defRPr sz="1000"/>
            </a:lvl9pPr>
          </a:lstStyle>
          <a:p/>
        </p:txBody>
      </p:sp>
      <p:sp>
        <p:nvSpPr>
          <p:cNvPr id="272" name="Google Shape;272;p36"/>
          <p:cNvSpPr txBox="1"/>
          <p:nvPr>
            <p:ph idx="3" type="subTitle"/>
          </p:nvPr>
        </p:nvSpPr>
        <p:spPr>
          <a:xfrm>
            <a:off x="2490450" y="732775"/>
            <a:ext cx="4163100" cy="13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273" name="Google Shape;273;p36"/>
          <p:cNvSpPr txBox="1"/>
          <p:nvPr>
            <p:ph type="title"/>
          </p:nvPr>
        </p:nvSpPr>
        <p:spPr>
          <a:xfrm>
            <a:off x="719400" y="988550"/>
            <a:ext cx="7705200" cy="5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9pPr>
          </a:lstStyle>
          <a:p/>
        </p:txBody>
      </p:sp>
      <p:sp>
        <p:nvSpPr>
          <p:cNvPr id="274" name="Google Shape;274;p36"/>
          <p:cNvSpPr/>
          <p:nvPr>
            <p:ph idx="4" type="pic"/>
          </p:nvPr>
        </p:nvSpPr>
        <p:spPr>
          <a:xfrm>
            <a:off x="3588150" y="2027104"/>
            <a:ext cx="1967700" cy="13116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tement - Alt 2">
  <p:cSld name="CUSTOM_2_1_1_1">
    <p:bg>
      <p:bgPr>
        <a:solidFill>
          <a:schemeClr val="accent1"/>
        </a:solidFill>
      </p:bgPr>
    </p:bg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modern glass skyscraper. " id="276" name="Google Shape;276;p37"/>
          <p:cNvPicPr preferRelativeResize="0"/>
          <p:nvPr/>
        </p:nvPicPr>
        <p:blipFill rotWithShape="1">
          <a:blip r:embed="rId2">
            <a:alphaModFix amt="14000"/>
          </a:blip>
          <a:srcRect b="15604" l="0" r="0" t="0"/>
          <a:stretch/>
        </p:blipFill>
        <p:spPr>
          <a:xfrm>
            <a:off x="0" y="-815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37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8" name="Google Shape;278;p37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DM Sans"/>
              <a:buNone/>
              <a:defRPr sz="7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9" name="Google Shape;279;p37"/>
          <p:cNvSpPr txBox="1"/>
          <p:nvPr>
            <p:ph idx="2" type="subTitle"/>
          </p:nvPr>
        </p:nvSpPr>
        <p:spPr>
          <a:xfrm>
            <a:off x="2490450" y="732775"/>
            <a:ext cx="4163100" cy="13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280" name="Google Shape;280;p37"/>
          <p:cNvSpPr txBox="1"/>
          <p:nvPr>
            <p:ph type="title"/>
          </p:nvPr>
        </p:nvSpPr>
        <p:spPr>
          <a:xfrm>
            <a:off x="1128900" y="1430400"/>
            <a:ext cx="6886200" cy="228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28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overview - Six modules">
  <p:cSld name="CUSTOM_3">
    <p:bg>
      <p:bgPr>
        <a:solidFill>
          <a:schemeClr val="lt1"/>
        </a:solidFill>
      </p:bgPr>
    </p:bg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2" name="Google Shape;282;p38"/>
          <p:cNvCxnSpPr/>
          <p:nvPr/>
        </p:nvCxnSpPr>
        <p:spPr>
          <a:xfrm>
            <a:off x="6096087" y="1794800"/>
            <a:ext cx="0" cy="27552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3" name="Google Shape;283;p38"/>
          <p:cNvCxnSpPr/>
          <p:nvPr/>
        </p:nvCxnSpPr>
        <p:spPr>
          <a:xfrm>
            <a:off x="3048087" y="1794800"/>
            <a:ext cx="0" cy="27552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4" name="Google Shape;284;p38"/>
          <p:cNvCxnSpPr/>
          <p:nvPr/>
        </p:nvCxnSpPr>
        <p:spPr>
          <a:xfrm>
            <a:off x="50" y="3174279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5" name="Google Shape;285;p38"/>
          <p:cNvSpPr txBox="1"/>
          <p:nvPr>
            <p:ph idx="1" type="subTitle"/>
          </p:nvPr>
        </p:nvSpPr>
        <p:spPr>
          <a:xfrm>
            <a:off x="363200" y="2516650"/>
            <a:ext cx="2321700" cy="18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86" name="Google Shape;286;p38"/>
          <p:cNvSpPr txBox="1"/>
          <p:nvPr>
            <p:ph idx="2" type="subTitle"/>
          </p:nvPr>
        </p:nvSpPr>
        <p:spPr>
          <a:xfrm>
            <a:off x="361975" y="2227250"/>
            <a:ext cx="23217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287" name="Google Shape;287;p38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8" name="Google Shape;288;p38"/>
          <p:cNvSpPr txBox="1"/>
          <p:nvPr>
            <p:ph idx="3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DM Sans"/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89" name="Google Shape;289;p38"/>
          <p:cNvSpPr txBox="1"/>
          <p:nvPr>
            <p:ph type="title"/>
          </p:nvPr>
        </p:nvSpPr>
        <p:spPr>
          <a:xfrm>
            <a:off x="361975" y="962092"/>
            <a:ext cx="5718600" cy="5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0" name="Google Shape;290;p38"/>
          <p:cNvSpPr txBox="1"/>
          <p:nvPr>
            <p:ph idx="4" type="subTitle"/>
          </p:nvPr>
        </p:nvSpPr>
        <p:spPr>
          <a:xfrm>
            <a:off x="3411825" y="2516650"/>
            <a:ext cx="2321700" cy="18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1" name="Google Shape;291;p38"/>
          <p:cNvSpPr txBox="1"/>
          <p:nvPr>
            <p:ph idx="5" type="subTitle"/>
          </p:nvPr>
        </p:nvSpPr>
        <p:spPr>
          <a:xfrm>
            <a:off x="3410600" y="2227250"/>
            <a:ext cx="23217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292" name="Google Shape;292;p38"/>
          <p:cNvSpPr txBox="1"/>
          <p:nvPr>
            <p:ph idx="6" type="subTitle"/>
          </p:nvPr>
        </p:nvSpPr>
        <p:spPr>
          <a:xfrm>
            <a:off x="6460475" y="2516650"/>
            <a:ext cx="2321700" cy="18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3" name="Google Shape;293;p38"/>
          <p:cNvSpPr txBox="1"/>
          <p:nvPr>
            <p:ph idx="7" type="subTitle"/>
          </p:nvPr>
        </p:nvSpPr>
        <p:spPr>
          <a:xfrm>
            <a:off x="6459250" y="2227250"/>
            <a:ext cx="23217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294" name="Google Shape;294;p38"/>
          <p:cNvSpPr txBox="1"/>
          <p:nvPr>
            <p:ph idx="8" type="subTitle"/>
          </p:nvPr>
        </p:nvSpPr>
        <p:spPr>
          <a:xfrm>
            <a:off x="363200" y="3864775"/>
            <a:ext cx="2321700" cy="18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5" name="Google Shape;295;p38"/>
          <p:cNvSpPr txBox="1"/>
          <p:nvPr>
            <p:ph idx="9" type="subTitle"/>
          </p:nvPr>
        </p:nvSpPr>
        <p:spPr>
          <a:xfrm>
            <a:off x="361975" y="3575375"/>
            <a:ext cx="23217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296" name="Google Shape;296;p38"/>
          <p:cNvSpPr txBox="1"/>
          <p:nvPr>
            <p:ph idx="13" type="subTitle"/>
          </p:nvPr>
        </p:nvSpPr>
        <p:spPr>
          <a:xfrm>
            <a:off x="3411825" y="3864775"/>
            <a:ext cx="2321700" cy="18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7" name="Google Shape;297;p38"/>
          <p:cNvSpPr txBox="1"/>
          <p:nvPr>
            <p:ph idx="14" type="subTitle"/>
          </p:nvPr>
        </p:nvSpPr>
        <p:spPr>
          <a:xfrm>
            <a:off x="3410600" y="3575375"/>
            <a:ext cx="23217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298" name="Google Shape;298;p38"/>
          <p:cNvSpPr txBox="1"/>
          <p:nvPr>
            <p:ph idx="15" type="subTitle"/>
          </p:nvPr>
        </p:nvSpPr>
        <p:spPr>
          <a:xfrm>
            <a:off x="6460475" y="3864775"/>
            <a:ext cx="2321700" cy="18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9" name="Google Shape;299;p38"/>
          <p:cNvSpPr txBox="1"/>
          <p:nvPr>
            <p:ph idx="16" type="subTitle"/>
          </p:nvPr>
        </p:nvSpPr>
        <p:spPr>
          <a:xfrm>
            <a:off x="6459250" y="3575375"/>
            <a:ext cx="23217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udience - Alt 1">
  <p:cSld name="CUSTOM_4"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9"/>
          <p:cNvSpPr txBox="1"/>
          <p:nvPr>
            <p:ph idx="1" type="subTitle"/>
          </p:nvPr>
        </p:nvSpPr>
        <p:spPr>
          <a:xfrm>
            <a:off x="742900" y="2158550"/>
            <a:ext cx="3213000" cy="13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DM Sans SemiBold"/>
              <a:buNone/>
              <a:defRPr sz="1000"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  <p:sp>
        <p:nvSpPr>
          <p:cNvPr id="302" name="Google Shape;302;p39"/>
          <p:cNvSpPr txBox="1"/>
          <p:nvPr>
            <p:ph idx="2" type="body"/>
          </p:nvPr>
        </p:nvSpPr>
        <p:spPr>
          <a:xfrm>
            <a:off x="742900" y="2381875"/>
            <a:ext cx="3213000" cy="461700"/>
          </a:xfrm>
          <a:prstGeom prst="rect">
            <a:avLst/>
          </a:prstGeom>
          <a:noFill/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303" name="Google Shape;303;p39"/>
          <p:cNvSpPr/>
          <p:nvPr>
            <p:ph idx="3" type="pic"/>
          </p:nvPr>
        </p:nvSpPr>
        <p:spPr>
          <a:xfrm>
            <a:off x="5402575" y="0"/>
            <a:ext cx="3739800" cy="3129600"/>
          </a:xfrm>
          <a:prstGeom prst="rect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4" name="Google Shape;304;p39"/>
          <p:cNvSpPr txBox="1"/>
          <p:nvPr>
            <p:ph type="title"/>
          </p:nvPr>
        </p:nvSpPr>
        <p:spPr>
          <a:xfrm>
            <a:off x="361975" y="988550"/>
            <a:ext cx="4297200" cy="5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9pPr>
          </a:lstStyle>
          <a:p/>
        </p:txBody>
      </p:sp>
      <p:sp>
        <p:nvSpPr>
          <p:cNvPr id="305" name="Google Shape;305;p39"/>
          <p:cNvSpPr txBox="1"/>
          <p:nvPr>
            <p:ph idx="4" type="subTitle"/>
          </p:nvPr>
        </p:nvSpPr>
        <p:spPr>
          <a:xfrm>
            <a:off x="361975" y="732775"/>
            <a:ext cx="4163100" cy="13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6" name="Google Shape;306;p39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7" name="Google Shape;307;p39"/>
          <p:cNvSpPr txBox="1"/>
          <p:nvPr>
            <p:ph idx="5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DM Sans"/>
              <a:buNone/>
              <a:defRPr sz="7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8" name="Google Shape;308;p39"/>
          <p:cNvSpPr txBox="1"/>
          <p:nvPr>
            <p:ph idx="6" type="subTitle"/>
          </p:nvPr>
        </p:nvSpPr>
        <p:spPr>
          <a:xfrm>
            <a:off x="5785175" y="3335324"/>
            <a:ext cx="2991600" cy="277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9" name="Google Shape;309;p39"/>
          <p:cNvSpPr txBox="1"/>
          <p:nvPr>
            <p:ph idx="7" type="subTitle"/>
          </p:nvPr>
        </p:nvSpPr>
        <p:spPr>
          <a:xfrm>
            <a:off x="742900" y="3910855"/>
            <a:ext cx="3213000" cy="138600"/>
          </a:xfrm>
          <a:prstGeom prst="rect">
            <a:avLst/>
          </a:prstGeom>
          <a:noFill/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DM Sans SemiBold"/>
              <a:buNone/>
              <a:defRPr sz="1000"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  <p:sp>
        <p:nvSpPr>
          <p:cNvPr id="310" name="Google Shape;310;p39"/>
          <p:cNvSpPr txBox="1"/>
          <p:nvPr>
            <p:ph idx="8" type="body"/>
          </p:nvPr>
        </p:nvSpPr>
        <p:spPr>
          <a:xfrm>
            <a:off x="742900" y="4134180"/>
            <a:ext cx="3213000" cy="461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311" name="Google Shape;311;p39"/>
          <p:cNvSpPr txBox="1"/>
          <p:nvPr>
            <p:ph idx="9" type="subTitle"/>
          </p:nvPr>
        </p:nvSpPr>
        <p:spPr>
          <a:xfrm>
            <a:off x="742900" y="3050778"/>
            <a:ext cx="3213000" cy="138600"/>
          </a:xfrm>
          <a:prstGeom prst="rect">
            <a:avLst/>
          </a:prstGeom>
          <a:noFill/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DM Sans SemiBold"/>
              <a:buNone/>
              <a:defRPr sz="1000"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  <p:sp>
        <p:nvSpPr>
          <p:cNvPr id="312" name="Google Shape;312;p39"/>
          <p:cNvSpPr txBox="1"/>
          <p:nvPr>
            <p:ph idx="13" type="body"/>
          </p:nvPr>
        </p:nvSpPr>
        <p:spPr>
          <a:xfrm>
            <a:off x="742900" y="3274103"/>
            <a:ext cx="3213000" cy="461700"/>
          </a:xfrm>
          <a:prstGeom prst="rect">
            <a:avLst/>
          </a:prstGeom>
          <a:noFill/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313" name="Google Shape;313;p39"/>
          <p:cNvSpPr txBox="1"/>
          <p:nvPr>
            <p:ph idx="14" type="body"/>
          </p:nvPr>
        </p:nvSpPr>
        <p:spPr>
          <a:xfrm>
            <a:off x="5785175" y="4134175"/>
            <a:ext cx="2991600" cy="461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udience - Alt 2">
  <p:cSld name="CUSTOM_4_1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0"/>
          <p:cNvSpPr/>
          <p:nvPr>
            <p:ph idx="2" type="pic"/>
          </p:nvPr>
        </p:nvSpPr>
        <p:spPr>
          <a:xfrm>
            <a:off x="75" y="0"/>
            <a:ext cx="2853300" cy="2436600"/>
          </a:xfrm>
          <a:prstGeom prst="rect">
            <a:avLst/>
          </a:prstGeom>
          <a:noFill/>
          <a:ln>
            <a:noFill/>
          </a:ln>
        </p:spPr>
      </p:sp>
      <p:sp>
        <p:nvSpPr>
          <p:cNvPr id="316" name="Google Shape;316;p40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7" name="Google Shape;317;p40"/>
          <p:cNvSpPr txBox="1"/>
          <p:nvPr>
            <p:ph idx="1" type="subTitle"/>
          </p:nvPr>
        </p:nvSpPr>
        <p:spPr>
          <a:xfrm>
            <a:off x="361975" y="2614325"/>
            <a:ext cx="2061600" cy="277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am - Four members">
  <p:cSld name="CUSTOM_5">
    <p:bg>
      <p:bgPr>
        <a:solidFill>
          <a:schemeClr val="lt1"/>
        </a:solidFill>
      </p:bgPr>
    </p:bg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1"/>
          <p:cNvSpPr txBox="1"/>
          <p:nvPr>
            <p:ph idx="1" type="body"/>
          </p:nvPr>
        </p:nvSpPr>
        <p:spPr>
          <a:xfrm>
            <a:off x="352800" y="3754932"/>
            <a:ext cx="1588800" cy="688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8575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●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indent="-285750" lvl="1" marL="9144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○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indent="-285750" lvl="2" marL="13716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■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indent="-285750" lvl="3" marL="18288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●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indent="-285750" lvl="4" marL="22860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○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indent="-285750" lvl="5" marL="2743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■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indent="-285750" lvl="6" marL="32004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●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indent="-285750" lvl="7" marL="36576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○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indent="-285750" lvl="8" marL="41148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■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320" name="Google Shape;320;p41"/>
          <p:cNvSpPr txBox="1"/>
          <p:nvPr>
            <p:ph idx="2" type="body"/>
          </p:nvPr>
        </p:nvSpPr>
        <p:spPr>
          <a:xfrm>
            <a:off x="7187875" y="3754932"/>
            <a:ext cx="1588800" cy="688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8575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●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indent="-285750" lvl="1" marL="9144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○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indent="-285750" lvl="2" marL="13716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■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indent="-285750" lvl="3" marL="18288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●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indent="-285750" lvl="4" marL="22860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○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indent="-285750" lvl="5" marL="2743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■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indent="-285750" lvl="6" marL="32004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●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indent="-285750" lvl="7" marL="36576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○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indent="-285750" lvl="8" marL="41148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■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321" name="Google Shape;321;p41"/>
          <p:cNvSpPr txBox="1"/>
          <p:nvPr>
            <p:ph idx="3" type="body"/>
          </p:nvPr>
        </p:nvSpPr>
        <p:spPr>
          <a:xfrm>
            <a:off x="4924400" y="3754932"/>
            <a:ext cx="1588800" cy="688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8575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●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indent="-285750" lvl="1" marL="9144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○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indent="-285750" lvl="2" marL="13716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■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indent="-285750" lvl="3" marL="18288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●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indent="-285750" lvl="4" marL="22860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○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indent="-285750" lvl="5" marL="2743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■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indent="-285750" lvl="6" marL="32004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●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indent="-285750" lvl="7" marL="36576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○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indent="-285750" lvl="8" marL="41148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■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322" name="Google Shape;322;p41"/>
          <p:cNvSpPr txBox="1"/>
          <p:nvPr>
            <p:ph idx="4" type="body"/>
          </p:nvPr>
        </p:nvSpPr>
        <p:spPr>
          <a:xfrm>
            <a:off x="2643063" y="3754932"/>
            <a:ext cx="1588800" cy="688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8575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●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indent="-285750" lvl="1" marL="9144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○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indent="-285750" lvl="2" marL="13716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■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indent="-285750" lvl="3" marL="18288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●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indent="-285750" lvl="4" marL="22860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○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indent="-285750" lvl="5" marL="2743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■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indent="-285750" lvl="6" marL="32004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●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indent="-285750" lvl="7" marL="36576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○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indent="-285750" lvl="8" marL="41148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■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323" name="Google Shape;323;p41"/>
          <p:cNvSpPr/>
          <p:nvPr>
            <p:ph idx="5" type="pic"/>
          </p:nvPr>
        </p:nvSpPr>
        <p:spPr>
          <a:xfrm>
            <a:off x="2941550" y="1923334"/>
            <a:ext cx="991800" cy="991800"/>
          </a:xfrm>
          <a:prstGeom prst="rect">
            <a:avLst/>
          </a:prstGeom>
          <a:noFill/>
          <a:ln>
            <a:noFill/>
          </a:ln>
        </p:spPr>
      </p:sp>
      <p:sp>
        <p:nvSpPr>
          <p:cNvPr id="324" name="Google Shape;324;p41"/>
          <p:cNvSpPr/>
          <p:nvPr>
            <p:ph idx="6" type="pic"/>
          </p:nvPr>
        </p:nvSpPr>
        <p:spPr>
          <a:xfrm>
            <a:off x="5227063" y="1923334"/>
            <a:ext cx="991800" cy="991800"/>
          </a:xfrm>
          <a:prstGeom prst="rect">
            <a:avLst/>
          </a:prstGeom>
          <a:noFill/>
          <a:ln>
            <a:noFill/>
          </a:ln>
        </p:spPr>
      </p:sp>
      <p:sp>
        <p:nvSpPr>
          <p:cNvPr id="325" name="Google Shape;325;p41"/>
          <p:cNvSpPr/>
          <p:nvPr>
            <p:ph idx="7" type="pic"/>
          </p:nvPr>
        </p:nvSpPr>
        <p:spPr>
          <a:xfrm>
            <a:off x="7495263" y="1923334"/>
            <a:ext cx="991800" cy="99180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326" name="Google Shape;326;p41"/>
          <p:cNvCxnSpPr/>
          <p:nvPr/>
        </p:nvCxnSpPr>
        <p:spPr>
          <a:xfrm>
            <a:off x="2286125" y="1801500"/>
            <a:ext cx="0" cy="33420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7" name="Google Shape;327;p41"/>
          <p:cNvCxnSpPr/>
          <p:nvPr/>
        </p:nvCxnSpPr>
        <p:spPr>
          <a:xfrm>
            <a:off x="4580525" y="1801500"/>
            <a:ext cx="0" cy="33420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8" name="Google Shape;328;p41"/>
          <p:cNvCxnSpPr/>
          <p:nvPr/>
        </p:nvCxnSpPr>
        <p:spPr>
          <a:xfrm>
            <a:off x="6857075" y="1801500"/>
            <a:ext cx="0" cy="33420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9" name="Google Shape;329;p41"/>
          <p:cNvSpPr/>
          <p:nvPr>
            <p:ph idx="8" type="pic"/>
          </p:nvPr>
        </p:nvSpPr>
        <p:spPr>
          <a:xfrm>
            <a:off x="651288" y="1923334"/>
            <a:ext cx="991800" cy="991800"/>
          </a:xfrm>
          <a:prstGeom prst="rect">
            <a:avLst/>
          </a:prstGeom>
          <a:noFill/>
          <a:ln>
            <a:noFill/>
          </a:ln>
        </p:spPr>
      </p:sp>
      <p:sp>
        <p:nvSpPr>
          <p:cNvPr id="330" name="Google Shape;330;p41"/>
          <p:cNvSpPr txBox="1"/>
          <p:nvPr>
            <p:ph type="title"/>
          </p:nvPr>
        </p:nvSpPr>
        <p:spPr>
          <a:xfrm>
            <a:off x="361975" y="962092"/>
            <a:ext cx="5718600" cy="5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31" name="Google Shape;331;p41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2" name="Google Shape;332;p41"/>
          <p:cNvSpPr txBox="1"/>
          <p:nvPr>
            <p:ph idx="9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DM Sans"/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33" name="Google Shape;333;p41"/>
          <p:cNvSpPr txBox="1"/>
          <p:nvPr>
            <p:ph idx="13" type="subTitle"/>
          </p:nvPr>
        </p:nvSpPr>
        <p:spPr>
          <a:xfrm>
            <a:off x="353250" y="3248209"/>
            <a:ext cx="1587900" cy="187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34" name="Google Shape;334;p41"/>
          <p:cNvSpPr txBox="1"/>
          <p:nvPr>
            <p:ph idx="14" type="subTitle"/>
          </p:nvPr>
        </p:nvSpPr>
        <p:spPr>
          <a:xfrm>
            <a:off x="353250" y="3050375"/>
            <a:ext cx="15879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35" name="Google Shape;335;p41"/>
          <p:cNvSpPr txBox="1"/>
          <p:nvPr>
            <p:ph idx="15" type="subTitle"/>
          </p:nvPr>
        </p:nvSpPr>
        <p:spPr>
          <a:xfrm>
            <a:off x="353250" y="4598973"/>
            <a:ext cx="15879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DM Sans Light"/>
              <a:buNone/>
              <a:defRPr sz="900">
                <a:solidFill>
                  <a:schemeClr val="accent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336" name="Google Shape;336;p41"/>
          <p:cNvSpPr txBox="1"/>
          <p:nvPr>
            <p:ph idx="16" type="subTitle"/>
          </p:nvPr>
        </p:nvSpPr>
        <p:spPr>
          <a:xfrm>
            <a:off x="7188325" y="3248209"/>
            <a:ext cx="1587900" cy="187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37" name="Google Shape;337;p41"/>
          <p:cNvSpPr txBox="1"/>
          <p:nvPr>
            <p:ph idx="17" type="subTitle"/>
          </p:nvPr>
        </p:nvSpPr>
        <p:spPr>
          <a:xfrm>
            <a:off x="7188325" y="3050375"/>
            <a:ext cx="15879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38" name="Google Shape;338;p41"/>
          <p:cNvSpPr txBox="1"/>
          <p:nvPr>
            <p:ph idx="18" type="subTitle"/>
          </p:nvPr>
        </p:nvSpPr>
        <p:spPr>
          <a:xfrm>
            <a:off x="7188325" y="4598973"/>
            <a:ext cx="15879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DM Sans Light"/>
              <a:buNone/>
              <a:defRPr sz="900">
                <a:solidFill>
                  <a:schemeClr val="accent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339" name="Google Shape;339;p41"/>
          <p:cNvSpPr txBox="1"/>
          <p:nvPr>
            <p:ph idx="19" type="subTitle"/>
          </p:nvPr>
        </p:nvSpPr>
        <p:spPr>
          <a:xfrm>
            <a:off x="4924850" y="3248209"/>
            <a:ext cx="1587900" cy="187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40" name="Google Shape;340;p41"/>
          <p:cNvSpPr txBox="1"/>
          <p:nvPr>
            <p:ph idx="20" type="subTitle"/>
          </p:nvPr>
        </p:nvSpPr>
        <p:spPr>
          <a:xfrm>
            <a:off x="4924850" y="3050375"/>
            <a:ext cx="15879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1" name="Google Shape;341;p41"/>
          <p:cNvSpPr txBox="1"/>
          <p:nvPr>
            <p:ph idx="21" type="subTitle"/>
          </p:nvPr>
        </p:nvSpPr>
        <p:spPr>
          <a:xfrm>
            <a:off x="4924850" y="4598973"/>
            <a:ext cx="15879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DM Sans Light"/>
              <a:buNone/>
              <a:defRPr sz="900">
                <a:solidFill>
                  <a:schemeClr val="accent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342" name="Google Shape;342;p41"/>
          <p:cNvSpPr txBox="1"/>
          <p:nvPr>
            <p:ph idx="22" type="subTitle"/>
          </p:nvPr>
        </p:nvSpPr>
        <p:spPr>
          <a:xfrm>
            <a:off x="2643513" y="3248209"/>
            <a:ext cx="1587900" cy="187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43" name="Google Shape;343;p41"/>
          <p:cNvSpPr txBox="1"/>
          <p:nvPr>
            <p:ph idx="23" type="subTitle"/>
          </p:nvPr>
        </p:nvSpPr>
        <p:spPr>
          <a:xfrm>
            <a:off x="2643513" y="3050375"/>
            <a:ext cx="15879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4" name="Google Shape;344;p41"/>
          <p:cNvSpPr txBox="1"/>
          <p:nvPr>
            <p:ph idx="24" type="subTitle"/>
          </p:nvPr>
        </p:nvSpPr>
        <p:spPr>
          <a:xfrm>
            <a:off x="2643513" y="4598973"/>
            <a:ext cx="15879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DM Sans Light"/>
              <a:buNone/>
              <a:defRPr sz="900">
                <a:solidFill>
                  <a:schemeClr val="accent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am - Eight members">
  <p:cSld name="CUSTOM_6"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42"/>
          <p:cNvSpPr txBox="1"/>
          <p:nvPr>
            <p:ph idx="1" type="subTitle"/>
          </p:nvPr>
        </p:nvSpPr>
        <p:spPr>
          <a:xfrm>
            <a:off x="6750600" y="1283963"/>
            <a:ext cx="2026200" cy="187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347" name="Google Shape;347;p42"/>
          <p:cNvSpPr txBox="1"/>
          <p:nvPr>
            <p:ph idx="2" type="subTitle"/>
          </p:nvPr>
        </p:nvSpPr>
        <p:spPr>
          <a:xfrm>
            <a:off x="6750600" y="1054750"/>
            <a:ext cx="20262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348" name="Google Shape;348;p42"/>
          <p:cNvSpPr txBox="1"/>
          <p:nvPr>
            <p:ph idx="3" type="subTitle"/>
          </p:nvPr>
        </p:nvSpPr>
        <p:spPr>
          <a:xfrm>
            <a:off x="6750600" y="1427900"/>
            <a:ext cx="20262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349" name="Google Shape;349;p42"/>
          <p:cNvSpPr/>
          <p:nvPr>
            <p:ph idx="4" type="pic"/>
          </p:nvPr>
        </p:nvSpPr>
        <p:spPr>
          <a:xfrm>
            <a:off x="6080709" y="1066100"/>
            <a:ext cx="530400" cy="530400"/>
          </a:xfrm>
          <a:prstGeom prst="rect">
            <a:avLst/>
          </a:prstGeom>
          <a:noFill/>
          <a:ln>
            <a:noFill/>
          </a:ln>
        </p:spPr>
      </p:sp>
      <p:sp>
        <p:nvSpPr>
          <p:cNvPr id="350" name="Google Shape;350;p42"/>
          <p:cNvSpPr txBox="1"/>
          <p:nvPr>
            <p:ph idx="5" type="subTitle"/>
          </p:nvPr>
        </p:nvSpPr>
        <p:spPr>
          <a:xfrm>
            <a:off x="3824550" y="1283963"/>
            <a:ext cx="2026200" cy="187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351" name="Google Shape;351;p42"/>
          <p:cNvSpPr txBox="1"/>
          <p:nvPr>
            <p:ph idx="6" type="subTitle"/>
          </p:nvPr>
        </p:nvSpPr>
        <p:spPr>
          <a:xfrm>
            <a:off x="3824550" y="1054750"/>
            <a:ext cx="20262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352" name="Google Shape;352;p42"/>
          <p:cNvSpPr txBox="1"/>
          <p:nvPr>
            <p:ph idx="7" type="subTitle"/>
          </p:nvPr>
        </p:nvSpPr>
        <p:spPr>
          <a:xfrm>
            <a:off x="3824550" y="1427900"/>
            <a:ext cx="20262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353" name="Google Shape;353;p42"/>
          <p:cNvSpPr/>
          <p:nvPr>
            <p:ph idx="8" type="pic"/>
          </p:nvPr>
        </p:nvSpPr>
        <p:spPr>
          <a:xfrm>
            <a:off x="3154659" y="1066100"/>
            <a:ext cx="530400" cy="530400"/>
          </a:xfrm>
          <a:prstGeom prst="rect">
            <a:avLst/>
          </a:prstGeom>
          <a:noFill/>
          <a:ln>
            <a:noFill/>
          </a:ln>
        </p:spPr>
      </p:sp>
      <p:sp>
        <p:nvSpPr>
          <p:cNvPr id="354" name="Google Shape;354;p42"/>
          <p:cNvSpPr txBox="1"/>
          <p:nvPr>
            <p:ph idx="9" type="subTitle"/>
          </p:nvPr>
        </p:nvSpPr>
        <p:spPr>
          <a:xfrm>
            <a:off x="6750600" y="2193728"/>
            <a:ext cx="2026200" cy="187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355" name="Google Shape;355;p42"/>
          <p:cNvSpPr txBox="1"/>
          <p:nvPr>
            <p:ph idx="13" type="subTitle"/>
          </p:nvPr>
        </p:nvSpPr>
        <p:spPr>
          <a:xfrm>
            <a:off x="6750600" y="1964514"/>
            <a:ext cx="20262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356" name="Google Shape;356;p42"/>
          <p:cNvSpPr txBox="1"/>
          <p:nvPr>
            <p:ph idx="14" type="subTitle"/>
          </p:nvPr>
        </p:nvSpPr>
        <p:spPr>
          <a:xfrm>
            <a:off x="6750600" y="2337664"/>
            <a:ext cx="20262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357" name="Google Shape;357;p42"/>
          <p:cNvSpPr/>
          <p:nvPr>
            <p:ph idx="15" type="pic"/>
          </p:nvPr>
        </p:nvSpPr>
        <p:spPr>
          <a:xfrm>
            <a:off x="6080709" y="1975864"/>
            <a:ext cx="530400" cy="530400"/>
          </a:xfrm>
          <a:prstGeom prst="rect">
            <a:avLst/>
          </a:prstGeom>
          <a:noFill/>
          <a:ln>
            <a:noFill/>
          </a:ln>
        </p:spPr>
      </p:sp>
      <p:sp>
        <p:nvSpPr>
          <p:cNvPr id="358" name="Google Shape;358;p42"/>
          <p:cNvSpPr txBox="1"/>
          <p:nvPr>
            <p:ph idx="16" type="subTitle"/>
          </p:nvPr>
        </p:nvSpPr>
        <p:spPr>
          <a:xfrm>
            <a:off x="3824550" y="2193728"/>
            <a:ext cx="2026200" cy="187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359" name="Google Shape;359;p42"/>
          <p:cNvSpPr txBox="1"/>
          <p:nvPr>
            <p:ph idx="17" type="subTitle"/>
          </p:nvPr>
        </p:nvSpPr>
        <p:spPr>
          <a:xfrm>
            <a:off x="3824550" y="1964514"/>
            <a:ext cx="20262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360" name="Google Shape;360;p42"/>
          <p:cNvSpPr txBox="1"/>
          <p:nvPr>
            <p:ph idx="18" type="subTitle"/>
          </p:nvPr>
        </p:nvSpPr>
        <p:spPr>
          <a:xfrm>
            <a:off x="3824550" y="2337664"/>
            <a:ext cx="20262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361" name="Google Shape;361;p42"/>
          <p:cNvSpPr/>
          <p:nvPr>
            <p:ph idx="19" type="pic"/>
          </p:nvPr>
        </p:nvSpPr>
        <p:spPr>
          <a:xfrm>
            <a:off x="3154659" y="1975864"/>
            <a:ext cx="530400" cy="530400"/>
          </a:xfrm>
          <a:prstGeom prst="rect">
            <a:avLst/>
          </a:prstGeom>
          <a:noFill/>
          <a:ln>
            <a:noFill/>
          </a:ln>
        </p:spPr>
      </p:sp>
      <p:sp>
        <p:nvSpPr>
          <p:cNvPr id="362" name="Google Shape;362;p42"/>
          <p:cNvSpPr txBox="1"/>
          <p:nvPr>
            <p:ph idx="20" type="subTitle"/>
          </p:nvPr>
        </p:nvSpPr>
        <p:spPr>
          <a:xfrm>
            <a:off x="6750600" y="3101715"/>
            <a:ext cx="2026200" cy="187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363" name="Google Shape;363;p42"/>
          <p:cNvSpPr txBox="1"/>
          <p:nvPr>
            <p:ph idx="21" type="subTitle"/>
          </p:nvPr>
        </p:nvSpPr>
        <p:spPr>
          <a:xfrm>
            <a:off x="6750600" y="2872502"/>
            <a:ext cx="20262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364" name="Google Shape;364;p42"/>
          <p:cNvSpPr txBox="1"/>
          <p:nvPr>
            <p:ph idx="22" type="subTitle"/>
          </p:nvPr>
        </p:nvSpPr>
        <p:spPr>
          <a:xfrm>
            <a:off x="6750600" y="3245652"/>
            <a:ext cx="20262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365" name="Google Shape;365;p42"/>
          <p:cNvSpPr/>
          <p:nvPr>
            <p:ph idx="23" type="pic"/>
          </p:nvPr>
        </p:nvSpPr>
        <p:spPr>
          <a:xfrm>
            <a:off x="6080709" y="2883852"/>
            <a:ext cx="530400" cy="530400"/>
          </a:xfrm>
          <a:prstGeom prst="rect">
            <a:avLst/>
          </a:prstGeom>
          <a:noFill/>
          <a:ln>
            <a:noFill/>
          </a:ln>
        </p:spPr>
      </p:sp>
      <p:sp>
        <p:nvSpPr>
          <p:cNvPr id="366" name="Google Shape;366;p42"/>
          <p:cNvSpPr txBox="1"/>
          <p:nvPr>
            <p:ph idx="24" type="subTitle"/>
          </p:nvPr>
        </p:nvSpPr>
        <p:spPr>
          <a:xfrm>
            <a:off x="3824550" y="3101715"/>
            <a:ext cx="2026200" cy="187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367" name="Google Shape;367;p42"/>
          <p:cNvSpPr txBox="1"/>
          <p:nvPr>
            <p:ph idx="25" type="subTitle"/>
          </p:nvPr>
        </p:nvSpPr>
        <p:spPr>
          <a:xfrm>
            <a:off x="3824550" y="2872502"/>
            <a:ext cx="20262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368" name="Google Shape;368;p42"/>
          <p:cNvSpPr txBox="1"/>
          <p:nvPr>
            <p:ph idx="26" type="subTitle"/>
          </p:nvPr>
        </p:nvSpPr>
        <p:spPr>
          <a:xfrm>
            <a:off x="3824550" y="3245652"/>
            <a:ext cx="20262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369" name="Google Shape;369;p42"/>
          <p:cNvSpPr/>
          <p:nvPr>
            <p:ph idx="27" type="pic"/>
          </p:nvPr>
        </p:nvSpPr>
        <p:spPr>
          <a:xfrm>
            <a:off x="3154659" y="2883852"/>
            <a:ext cx="530400" cy="530400"/>
          </a:xfrm>
          <a:prstGeom prst="rect">
            <a:avLst/>
          </a:prstGeom>
          <a:noFill/>
          <a:ln>
            <a:noFill/>
          </a:ln>
        </p:spPr>
      </p:sp>
      <p:sp>
        <p:nvSpPr>
          <p:cNvPr id="370" name="Google Shape;370;p42"/>
          <p:cNvSpPr txBox="1"/>
          <p:nvPr>
            <p:ph idx="28" type="subTitle"/>
          </p:nvPr>
        </p:nvSpPr>
        <p:spPr>
          <a:xfrm>
            <a:off x="6750600" y="4022919"/>
            <a:ext cx="2026200" cy="187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371" name="Google Shape;371;p42"/>
          <p:cNvSpPr txBox="1"/>
          <p:nvPr>
            <p:ph idx="29" type="subTitle"/>
          </p:nvPr>
        </p:nvSpPr>
        <p:spPr>
          <a:xfrm>
            <a:off x="6750600" y="3793706"/>
            <a:ext cx="20262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372" name="Google Shape;372;p42"/>
          <p:cNvSpPr txBox="1"/>
          <p:nvPr>
            <p:ph idx="30" type="subTitle"/>
          </p:nvPr>
        </p:nvSpPr>
        <p:spPr>
          <a:xfrm>
            <a:off x="6750600" y="4166856"/>
            <a:ext cx="20262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373" name="Google Shape;373;p42"/>
          <p:cNvSpPr/>
          <p:nvPr>
            <p:ph idx="31" type="pic"/>
          </p:nvPr>
        </p:nvSpPr>
        <p:spPr>
          <a:xfrm>
            <a:off x="6080709" y="3805056"/>
            <a:ext cx="530400" cy="530400"/>
          </a:xfrm>
          <a:prstGeom prst="rect">
            <a:avLst/>
          </a:prstGeom>
          <a:noFill/>
          <a:ln>
            <a:noFill/>
          </a:ln>
        </p:spPr>
      </p:sp>
      <p:sp>
        <p:nvSpPr>
          <p:cNvPr id="374" name="Google Shape;374;p42"/>
          <p:cNvSpPr txBox="1"/>
          <p:nvPr>
            <p:ph idx="32" type="subTitle"/>
          </p:nvPr>
        </p:nvSpPr>
        <p:spPr>
          <a:xfrm>
            <a:off x="3824550" y="4022919"/>
            <a:ext cx="2026200" cy="187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375" name="Google Shape;375;p42"/>
          <p:cNvSpPr txBox="1"/>
          <p:nvPr>
            <p:ph idx="33" type="subTitle"/>
          </p:nvPr>
        </p:nvSpPr>
        <p:spPr>
          <a:xfrm>
            <a:off x="3824550" y="3793706"/>
            <a:ext cx="20262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376" name="Google Shape;376;p42"/>
          <p:cNvSpPr txBox="1"/>
          <p:nvPr>
            <p:ph idx="34" type="subTitle"/>
          </p:nvPr>
        </p:nvSpPr>
        <p:spPr>
          <a:xfrm>
            <a:off x="3824550" y="4166856"/>
            <a:ext cx="20262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377" name="Google Shape;377;p42"/>
          <p:cNvSpPr/>
          <p:nvPr>
            <p:ph idx="35" type="pic"/>
          </p:nvPr>
        </p:nvSpPr>
        <p:spPr>
          <a:xfrm>
            <a:off x="3154659" y="3805056"/>
            <a:ext cx="530400" cy="530400"/>
          </a:xfrm>
          <a:prstGeom prst="rect">
            <a:avLst/>
          </a:prstGeom>
          <a:noFill/>
          <a:ln>
            <a:noFill/>
          </a:ln>
        </p:spPr>
      </p:sp>
      <p:sp>
        <p:nvSpPr>
          <p:cNvPr id="378" name="Google Shape;378;p42"/>
          <p:cNvSpPr txBox="1"/>
          <p:nvPr>
            <p:ph type="title"/>
          </p:nvPr>
        </p:nvSpPr>
        <p:spPr>
          <a:xfrm>
            <a:off x="361975" y="962100"/>
            <a:ext cx="2450700" cy="5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sp>
        <p:nvSpPr>
          <p:cNvPr id="379" name="Google Shape;379;p42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0" name="Google Shape;380;p42"/>
          <p:cNvSpPr txBox="1"/>
          <p:nvPr>
            <p:ph idx="36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DM Sans"/>
              <a:buNone/>
              <a:defRPr sz="7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otlight - Alt 2">
  <p:cSld name="CUSTOM_7_1">
    <p:bg>
      <p:bgPr>
        <a:solidFill>
          <a:schemeClr val="accent2"/>
        </a:solidFill>
      </p:bgPr>
    </p:bg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43"/>
          <p:cNvSpPr/>
          <p:nvPr/>
        </p:nvSpPr>
        <p:spPr>
          <a:xfrm>
            <a:off x="0" y="0"/>
            <a:ext cx="45675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83" name="Google Shape;383;p43"/>
          <p:cNvSpPr txBox="1"/>
          <p:nvPr>
            <p:ph type="title"/>
          </p:nvPr>
        </p:nvSpPr>
        <p:spPr>
          <a:xfrm>
            <a:off x="4975925" y="989088"/>
            <a:ext cx="3783600" cy="5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sp>
        <p:nvSpPr>
          <p:cNvPr id="384" name="Google Shape;384;p43"/>
          <p:cNvSpPr/>
          <p:nvPr>
            <p:ph idx="2" type="pic"/>
          </p:nvPr>
        </p:nvSpPr>
        <p:spPr>
          <a:xfrm flipH="1">
            <a:off x="953803" y="1066100"/>
            <a:ext cx="2664300" cy="3002700"/>
          </a:xfrm>
          <a:prstGeom prst="rect">
            <a:avLst/>
          </a:prstGeom>
          <a:noFill/>
          <a:ln>
            <a:noFill/>
          </a:ln>
        </p:spPr>
      </p:sp>
      <p:sp>
        <p:nvSpPr>
          <p:cNvPr id="385" name="Google Shape;385;p43"/>
          <p:cNvSpPr txBox="1"/>
          <p:nvPr>
            <p:ph idx="1" type="body"/>
          </p:nvPr>
        </p:nvSpPr>
        <p:spPr>
          <a:xfrm>
            <a:off x="4975925" y="4125662"/>
            <a:ext cx="3783600" cy="461700"/>
          </a:xfrm>
          <a:prstGeom prst="rect">
            <a:avLst/>
          </a:prstGeom>
          <a:noFill/>
        </p:spPr>
        <p:txBody>
          <a:bodyPr anchorCtr="0" anchor="b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386" name="Google Shape;386;p43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7" name="Google Shape;387;p43"/>
          <p:cNvSpPr txBox="1"/>
          <p:nvPr>
            <p:ph idx="3" type="body"/>
          </p:nvPr>
        </p:nvSpPr>
        <p:spPr>
          <a:xfrm>
            <a:off x="4975925" y="1943891"/>
            <a:ext cx="3783600" cy="1243200"/>
          </a:xfrm>
          <a:prstGeom prst="rect">
            <a:avLst/>
          </a:prstGeom>
          <a:noFill/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ewsreader"/>
              <a:buChar char="●"/>
              <a:defRPr sz="1600">
                <a:latin typeface="Newsreader"/>
                <a:ea typeface="Newsreader"/>
                <a:cs typeface="Newsreader"/>
                <a:sym typeface="Newsreader"/>
              </a:defRPr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ewsreader"/>
              <a:buChar char="○"/>
              <a:defRPr sz="1600">
                <a:latin typeface="Newsreader"/>
                <a:ea typeface="Newsreader"/>
                <a:cs typeface="Newsreader"/>
                <a:sym typeface="Newsreader"/>
              </a:defRPr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ewsreader"/>
              <a:buChar char="■"/>
              <a:defRPr sz="1600">
                <a:latin typeface="Newsreader"/>
                <a:ea typeface="Newsreader"/>
                <a:cs typeface="Newsreader"/>
                <a:sym typeface="Newsreader"/>
              </a:defRPr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ewsreader"/>
              <a:buChar char="●"/>
              <a:defRPr sz="1600">
                <a:latin typeface="Newsreader"/>
                <a:ea typeface="Newsreader"/>
                <a:cs typeface="Newsreader"/>
                <a:sym typeface="Newsreader"/>
              </a:defRPr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ewsreader"/>
              <a:buChar char="○"/>
              <a:defRPr sz="1600">
                <a:latin typeface="Newsreader"/>
                <a:ea typeface="Newsreader"/>
                <a:cs typeface="Newsreader"/>
                <a:sym typeface="Newsreader"/>
              </a:defRPr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ewsreader"/>
              <a:buChar char="■"/>
              <a:defRPr sz="1600">
                <a:latin typeface="Newsreader"/>
                <a:ea typeface="Newsreader"/>
                <a:cs typeface="Newsreader"/>
                <a:sym typeface="Newsreader"/>
              </a:defRPr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ewsreader"/>
              <a:buChar char="●"/>
              <a:defRPr sz="1600">
                <a:latin typeface="Newsreader"/>
                <a:ea typeface="Newsreader"/>
                <a:cs typeface="Newsreader"/>
                <a:sym typeface="Newsreader"/>
              </a:defRPr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ewsreader"/>
              <a:buChar char="○"/>
              <a:defRPr sz="1600">
                <a:latin typeface="Newsreader"/>
                <a:ea typeface="Newsreader"/>
                <a:cs typeface="Newsreader"/>
                <a:sym typeface="Newsreader"/>
              </a:defRPr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ewsreader"/>
              <a:buChar char="■"/>
              <a:defRPr sz="1600">
                <a:latin typeface="Newsreader"/>
                <a:ea typeface="Newsreader"/>
                <a:cs typeface="Newsreader"/>
                <a:sym typeface="Newsreader"/>
              </a:defRPr>
            </a:lvl9pPr>
          </a:lstStyle>
          <a:p/>
        </p:txBody>
      </p:sp>
      <p:sp>
        <p:nvSpPr>
          <p:cNvPr id="388" name="Google Shape;388;p43"/>
          <p:cNvSpPr txBox="1"/>
          <p:nvPr>
            <p:ph idx="4" type="subTitle"/>
          </p:nvPr>
        </p:nvSpPr>
        <p:spPr>
          <a:xfrm>
            <a:off x="4975925" y="732775"/>
            <a:ext cx="3783600" cy="13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389" name="Google Shape;389;p43"/>
          <p:cNvSpPr txBox="1"/>
          <p:nvPr>
            <p:ph idx="5" type="subTitle"/>
          </p:nvPr>
        </p:nvSpPr>
        <p:spPr>
          <a:xfrm>
            <a:off x="4975925" y="1647132"/>
            <a:ext cx="3783600" cy="13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390" name="Google Shape;390;p43"/>
          <p:cNvSpPr txBox="1"/>
          <p:nvPr>
            <p:ph idx="6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DM Sans"/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r chart background">
  <p:cSld name="CUSTOM_8"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2" name="Google Shape;392;p44"/>
          <p:cNvGrpSpPr/>
          <p:nvPr/>
        </p:nvGrpSpPr>
        <p:grpSpPr>
          <a:xfrm>
            <a:off x="49" y="514398"/>
            <a:ext cx="9144297" cy="4115162"/>
            <a:chOff x="-18500" y="514395"/>
            <a:chExt cx="9219900" cy="4115162"/>
          </a:xfrm>
        </p:grpSpPr>
        <p:cxnSp>
          <p:nvCxnSpPr>
            <p:cNvPr id="393" name="Google Shape;393;p44"/>
            <p:cNvCxnSpPr/>
            <p:nvPr/>
          </p:nvCxnSpPr>
          <p:spPr>
            <a:xfrm>
              <a:off x="-18500" y="1028790"/>
              <a:ext cx="9219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94" name="Google Shape;394;p44"/>
            <p:cNvCxnSpPr/>
            <p:nvPr/>
          </p:nvCxnSpPr>
          <p:spPr>
            <a:xfrm>
              <a:off x="-18500" y="4629557"/>
              <a:ext cx="9219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95" name="Google Shape;395;p44"/>
            <p:cNvCxnSpPr/>
            <p:nvPr/>
          </p:nvCxnSpPr>
          <p:spPr>
            <a:xfrm>
              <a:off x="-18500" y="4115162"/>
              <a:ext cx="9219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96" name="Google Shape;396;p44"/>
            <p:cNvCxnSpPr/>
            <p:nvPr/>
          </p:nvCxnSpPr>
          <p:spPr>
            <a:xfrm>
              <a:off x="-18500" y="3600767"/>
              <a:ext cx="9219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97" name="Google Shape;397;p44"/>
            <p:cNvCxnSpPr/>
            <p:nvPr/>
          </p:nvCxnSpPr>
          <p:spPr>
            <a:xfrm>
              <a:off x="-18500" y="3086371"/>
              <a:ext cx="9219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98" name="Google Shape;398;p44"/>
            <p:cNvCxnSpPr/>
            <p:nvPr/>
          </p:nvCxnSpPr>
          <p:spPr>
            <a:xfrm>
              <a:off x="-18500" y="2571976"/>
              <a:ext cx="9219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99" name="Google Shape;399;p44"/>
            <p:cNvCxnSpPr/>
            <p:nvPr/>
          </p:nvCxnSpPr>
          <p:spPr>
            <a:xfrm>
              <a:off x="-18500" y="2057581"/>
              <a:ext cx="9219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00" name="Google Shape;400;p44"/>
            <p:cNvCxnSpPr/>
            <p:nvPr/>
          </p:nvCxnSpPr>
          <p:spPr>
            <a:xfrm>
              <a:off x="-18500" y="1543186"/>
              <a:ext cx="9219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01" name="Google Shape;401;p44"/>
            <p:cNvCxnSpPr/>
            <p:nvPr/>
          </p:nvCxnSpPr>
          <p:spPr>
            <a:xfrm>
              <a:off x="-18500" y="514395"/>
              <a:ext cx="9219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402" name="Google Shape;402;p44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3" name="Google Shape;403;p44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DM Sans"/>
              <a:buNone/>
              <a:defRPr sz="7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4" name="Google Shape;404;p44"/>
          <p:cNvSpPr txBox="1"/>
          <p:nvPr>
            <p:ph idx="2" type="subTitle"/>
          </p:nvPr>
        </p:nvSpPr>
        <p:spPr>
          <a:xfrm>
            <a:off x="361975" y="732775"/>
            <a:ext cx="4163100" cy="13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 slide">
  <p:cSld name="CUSTOM_8_1">
    <p:bg>
      <p:bgPr>
        <a:solidFill>
          <a:schemeClr val="accent2"/>
        </a:solidFill>
      </p:bgPr>
    </p:bg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45"/>
          <p:cNvSpPr/>
          <p:nvPr/>
        </p:nvSpPr>
        <p:spPr>
          <a:xfrm>
            <a:off x="50" y="-300"/>
            <a:ext cx="6708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07" name="Google Shape;407;p45"/>
          <p:cNvSpPr txBox="1"/>
          <p:nvPr>
            <p:ph type="title"/>
          </p:nvPr>
        </p:nvSpPr>
        <p:spPr>
          <a:xfrm>
            <a:off x="451472" y="2024100"/>
            <a:ext cx="4163100" cy="1372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200">
                <a:solidFill>
                  <a:schemeClr val="dk1"/>
                </a:solidFill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200">
                <a:solidFill>
                  <a:schemeClr val="dk1"/>
                </a:solidFill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200">
                <a:solidFill>
                  <a:schemeClr val="dk1"/>
                </a:solidFill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200">
                <a:solidFill>
                  <a:schemeClr val="dk1"/>
                </a:solidFill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200">
                <a:solidFill>
                  <a:schemeClr val="dk1"/>
                </a:solidFill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200">
                <a:solidFill>
                  <a:schemeClr val="dk1"/>
                </a:solidFill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200">
                <a:solidFill>
                  <a:schemeClr val="dk1"/>
                </a:solidFill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200">
                <a:solidFill>
                  <a:schemeClr val="dk1"/>
                </a:solidFill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8" name="Google Shape;408;p45"/>
          <p:cNvSpPr txBox="1"/>
          <p:nvPr>
            <p:ph idx="1" type="subTitle"/>
          </p:nvPr>
        </p:nvSpPr>
        <p:spPr>
          <a:xfrm>
            <a:off x="451475" y="3776250"/>
            <a:ext cx="4163100" cy="426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DM Sans"/>
              <a:buNone/>
              <a:defRPr sz="1500"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DM Sans"/>
              <a:buNone/>
              <a:defRPr sz="1500"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DM Sans"/>
              <a:buNone/>
              <a:defRPr sz="1500"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DM Sans"/>
              <a:buNone/>
              <a:defRPr sz="1500"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DM Sans"/>
              <a:buNone/>
              <a:defRPr sz="1500"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DM Sans"/>
              <a:buNone/>
              <a:defRPr sz="1500"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DM Sans"/>
              <a:buNone/>
              <a:defRPr sz="1500"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DM Sans"/>
              <a:buNone/>
              <a:defRPr sz="1500"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DM Sans"/>
              <a:buNone/>
              <a:defRPr sz="1500"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4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411" name="Google Shape;411;p4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4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 and body"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6" name="Google Shape;416;p4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Title and two columns"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9" name="Google Shape;419;p49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20" name="Google Shape;420;p49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 column text"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51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25" name="Google Shape;425;p51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 point"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52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 title and description"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53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30" name="Google Shape;430;p53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1" name="Google Shape;431;p53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"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5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</a:lstStyle>
          <a:p/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 number"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5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36" name="Google Shape;436;p5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Agenda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57"/>
          <p:cNvSpPr txBox="1"/>
          <p:nvPr>
            <p:ph type="title"/>
          </p:nvPr>
        </p:nvSpPr>
        <p:spPr>
          <a:xfrm>
            <a:off x="677325" y="1832775"/>
            <a:ext cx="3217200" cy="148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0" name="Google Shape;440;p57"/>
          <p:cNvSpPr txBox="1"/>
          <p:nvPr>
            <p:ph idx="1" type="subTitle"/>
          </p:nvPr>
        </p:nvSpPr>
        <p:spPr>
          <a:xfrm>
            <a:off x="4406650" y="39375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41" name="Google Shape;441;p57"/>
          <p:cNvSpPr txBox="1"/>
          <p:nvPr>
            <p:ph idx="2" type="subTitle"/>
          </p:nvPr>
        </p:nvSpPr>
        <p:spPr>
          <a:xfrm>
            <a:off x="4406650" y="115170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42" name="Google Shape;442;p57"/>
          <p:cNvSpPr txBox="1"/>
          <p:nvPr>
            <p:ph idx="3" type="subTitle"/>
          </p:nvPr>
        </p:nvSpPr>
        <p:spPr>
          <a:xfrm>
            <a:off x="4406650" y="342557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43" name="Google Shape;443;p57"/>
          <p:cNvSpPr txBox="1"/>
          <p:nvPr>
            <p:ph idx="4" type="subTitle"/>
          </p:nvPr>
        </p:nvSpPr>
        <p:spPr>
          <a:xfrm>
            <a:off x="4406650" y="190966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44" name="Google Shape;444;p57"/>
          <p:cNvSpPr txBox="1"/>
          <p:nvPr>
            <p:ph idx="5" type="subTitle"/>
          </p:nvPr>
        </p:nvSpPr>
        <p:spPr>
          <a:xfrm>
            <a:off x="4406650" y="418352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45" name="Google Shape;445;p57"/>
          <p:cNvSpPr txBox="1"/>
          <p:nvPr>
            <p:ph idx="6" type="subTitle"/>
          </p:nvPr>
        </p:nvSpPr>
        <p:spPr>
          <a:xfrm>
            <a:off x="4406650" y="266761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Title, body and image"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8" name="Google Shape;448;p58"/>
          <p:cNvSpPr txBox="1"/>
          <p:nvPr>
            <p:ph idx="1" type="body"/>
          </p:nvPr>
        </p:nvSpPr>
        <p:spPr>
          <a:xfrm>
            <a:off x="311700" y="1152475"/>
            <a:ext cx="4473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49" name="Google Shape;449;p58"/>
          <p:cNvSpPr/>
          <p:nvPr>
            <p:ph idx="2" type="pic"/>
          </p:nvPr>
        </p:nvSpPr>
        <p:spPr>
          <a:xfrm>
            <a:off x="4992024" y="1152775"/>
            <a:ext cx="3840300" cy="3416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Two big ideas"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59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452" name="Google Shape;452;p59"/>
          <p:cNvSpPr txBox="1"/>
          <p:nvPr>
            <p:ph idx="1" type="body"/>
          </p:nvPr>
        </p:nvSpPr>
        <p:spPr>
          <a:xfrm>
            <a:off x="48315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53" name="Google Shape;453;p59"/>
          <p:cNvSpPr txBox="1"/>
          <p:nvPr>
            <p:ph idx="2" type="body"/>
          </p:nvPr>
        </p:nvSpPr>
        <p:spPr>
          <a:xfrm>
            <a:off x="504800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54" name="Google Shape;454;p59"/>
          <p:cNvSpPr txBox="1"/>
          <p:nvPr>
            <p:ph idx="3" type="subTitle"/>
          </p:nvPr>
        </p:nvSpPr>
        <p:spPr>
          <a:xfrm>
            <a:off x="48315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55" name="Google Shape;455;p59"/>
          <p:cNvSpPr txBox="1"/>
          <p:nvPr>
            <p:ph idx="4" type="subTitle"/>
          </p:nvPr>
        </p:nvSpPr>
        <p:spPr>
          <a:xfrm>
            <a:off x="504800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Three big ideas"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60"/>
          <p:cNvSpPr txBox="1"/>
          <p:nvPr>
            <p:ph idx="1" type="body"/>
          </p:nvPr>
        </p:nvSpPr>
        <p:spPr>
          <a:xfrm>
            <a:off x="4831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58" name="Google Shape;458;p60"/>
          <p:cNvSpPr txBox="1"/>
          <p:nvPr>
            <p:ph idx="2" type="body"/>
          </p:nvPr>
        </p:nvSpPr>
        <p:spPr>
          <a:xfrm>
            <a:off x="334772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59" name="Google Shape;459;p60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460" name="Google Shape;460;p60"/>
          <p:cNvSpPr txBox="1"/>
          <p:nvPr>
            <p:ph idx="3" type="subTitle"/>
          </p:nvPr>
        </p:nvSpPr>
        <p:spPr>
          <a:xfrm>
            <a:off x="4831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61" name="Google Shape;461;p60"/>
          <p:cNvSpPr txBox="1"/>
          <p:nvPr>
            <p:ph idx="4" type="subTitle"/>
          </p:nvPr>
        </p:nvSpPr>
        <p:spPr>
          <a:xfrm>
            <a:off x="334772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62" name="Google Shape;462;p60"/>
          <p:cNvSpPr txBox="1"/>
          <p:nvPr>
            <p:ph idx="5" type="subTitle"/>
          </p:nvPr>
        </p:nvSpPr>
        <p:spPr>
          <a:xfrm>
            <a:off x="62122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63" name="Google Shape;463;p60"/>
          <p:cNvSpPr txBox="1"/>
          <p:nvPr>
            <p:ph idx="6" type="body"/>
          </p:nvPr>
        </p:nvSpPr>
        <p:spPr>
          <a:xfrm>
            <a:off x="62122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Four big ideas"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61"/>
          <p:cNvSpPr txBox="1"/>
          <p:nvPr>
            <p:ph idx="1" type="body"/>
          </p:nvPr>
        </p:nvSpPr>
        <p:spPr>
          <a:xfrm>
            <a:off x="366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66" name="Google Shape;466;p61"/>
          <p:cNvSpPr txBox="1"/>
          <p:nvPr>
            <p:ph idx="2" type="body"/>
          </p:nvPr>
        </p:nvSpPr>
        <p:spPr>
          <a:xfrm>
            <a:off x="4938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67" name="Google Shape;467;p61"/>
          <p:cNvSpPr txBox="1"/>
          <p:nvPr>
            <p:ph idx="3" type="body"/>
          </p:nvPr>
        </p:nvSpPr>
        <p:spPr>
          <a:xfrm>
            <a:off x="366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68" name="Google Shape;468;p61"/>
          <p:cNvSpPr txBox="1"/>
          <p:nvPr>
            <p:ph idx="4" type="body"/>
          </p:nvPr>
        </p:nvSpPr>
        <p:spPr>
          <a:xfrm>
            <a:off x="4938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69" name="Google Shape;469;p61"/>
          <p:cNvSpPr txBox="1"/>
          <p:nvPr>
            <p:ph type="title"/>
          </p:nvPr>
        </p:nvSpPr>
        <p:spPr>
          <a:xfrm>
            <a:off x="366750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470" name="Google Shape;470;p61"/>
          <p:cNvSpPr txBox="1"/>
          <p:nvPr>
            <p:ph idx="5" type="subTitle"/>
          </p:nvPr>
        </p:nvSpPr>
        <p:spPr>
          <a:xfrm>
            <a:off x="366763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71" name="Google Shape;471;p61"/>
          <p:cNvSpPr txBox="1"/>
          <p:nvPr>
            <p:ph idx="6" type="subTitle"/>
          </p:nvPr>
        </p:nvSpPr>
        <p:spPr>
          <a:xfrm>
            <a:off x="4938738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72" name="Google Shape;472;p61"/>
          <p:cNvSpPr txBox="1"/>
          <p:nvPr>
            <p:ph idx="7" type="subTitle"/>
          </p:nvPr>
        </p:nvSpPr>
        <p:spPr>
          <a:xfrm>
            <a:off x="4938761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73" name="Google Shape;473;p61"/>
          <p:cNvSpPr txBox="1"/>
          <p:nvPr>
            <p:ph idx="8" type="subTitle"/>
          </p:nvPr>
        </p:nvSpPr>
        <p:spPr>
          <a:xfrm>
            <a:off x="366750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Title and image"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6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6" name="Google Shape;476;p62"/>
          <p:cNvSpPr/>
          <p:nvPr>
            <p:ph idx="2" type="pic"/>
          </p:nvPr>
        </p:nvSpPr>
        <p:spPr>
          <a:xfrm>
            <a:off x="311700" y="1170425"/>
            <a:ext cx="8520600" cy="3492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Two storyboards"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63"/>
          <p:cNvSpPr txBox="1"/>
          <p:nvPr>
            <p:ph idx="1" type="body"/>
          </p:nvPr>
        </p:nvSpPr>
        <p:spPr>
          <a:xfrm>
            <a:off x="311700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79" name="Google Shape;479;p63"/>
          <p:cNvSpPr/>
          <p:nvPr>
            <p:ph idx="2" type="pic"/>
          </p:nvPr>
        </p:nvSpPr>
        <p:spPr>
          <a:xfrm>
            <a:off x="48048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480" name="Google Shape;480;p63"/>
          <p:cNvSpPr/>
          <p:nvPr>
            <p:ph idx="3" type="pic"/>
          </p:nvPr>
        </p:nvSpPr>
        <p:spPr>
          <a:xfrm>
            <a:off x="3117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481" name="Google Shape;481;p63"/>
          <p:cNvSpPr txBox="1"/>
          <p:nvPr>
            <p:ph idx="4" type="body"/>
          </p:nvPr>
        </p:nvSpPr>
        <p:spPr>
          <a:xfrm>
            <a:off x="4804825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82" name="Google Shape;482;p6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63"/>
          <p:cNvSpPr txBox="1"/>
          <p:nvPr>
            <p:ph idx="5" type="subTitle"/>
          </p:nvPr>
        </p:nvSpPr>
        <p:spPr>
          <a:xfrm>
            <a:off x="3117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84" name="Google Shape;484;p63"/>
          <p:cNvSpPr txBox="1"/>
          <p:nvPr>
            <p:ph idx="6" type="subTitle"/>
          </p:nvPr>
        </p:nvSpPr>
        <p:spPr>
          <a:xfrm>
            <a:off x="48048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Three storyboards"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64"/>
          <p:cNvSpPr txBox="1"/>
          <p:nvPr>
            <p:ph idx="1" type="body"/>
          </p:nvPr>
        </p:nvSpPr>
        <p:spPr>
          <a:xfrm>
            <a:off x="31170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87" name="Google Shape;487;p64"/>
          <p:cNvSpPr/>
          <p:nvPr>
            <p:ph idx="2" type="pic"/>
          </p:nvPr>
        </p:nvSpPr>
        <p:spPr>
          <a:xfrm>
            <a:off x="62052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488" name="Google Shape;488;p64"/>
          <p:cNvSpPr/>
          <p:nvPr>
            <p:ph idx="3" type="pic"/>
          </p:nvPr>
        </p:nvSpPr>
        <p:spPr>
          <a:xfrm>
            <a:off x="3117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489" name="Google Shape;489;p64"/>
          <p:cNvSpPr txBox="1"/>
          <p:nvPr>
            <p:ph idx="4" type="body"/>
          </p:nvPr>
        </p:nvSpPr>
        <p:spPr>
          <a:xfrm>
            <a:off x="6205225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90" name="Google Shape;490;p64"/>
          <p:cNvSpPr/>
          <p:nvPr>
            <p:ph idx="5" type="pic"/>
          </p:nvPr>
        </p:nvSpPr>
        <p:spPr>
          <a:xfrm>
            <a:off x="3255250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491" name="Google Shape;491;p64"/>
          <p:cNvSpPr txBox="1"/>
          <p:nvPr>
            <p:ph idx="6" type="body"/>
          </p:nvPr>
        </p:nvSpPr>
        <p:spPr>
          <a:xfrm>
            <a:off x="325525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92" name="Google Shape;492;p6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3" name="Google Shape;493;p64"/>
          <p:cNvSpPr txBox="1"/>
          <p:nvPr>
            <p:ph idx="7" type="subTitle"/>
          </p:nvPr>
        </p:nvSpPr>
        <p:spPr>
          <a:xfrm>
            <a:off x="3117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94" name="Google Shape;494;p64"/>
          <p:cNvSpPr txBox="1"/>
          <p:nvPr>
            <p:ph idx="8" type="subTitle"/>
          </p:nvPr>
        </p:nvSpPr>
        <p:spPr>
          <a:xfrm>
            <a:off x="62052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95" name="Google Shape;495;p64"/>
          <p:cNvSpPr txBox="1"/>
          <p:nvPr>
            <p:ph idx="9" type="subTitle"/>
          </p:nvPr>
        </p:nvSpPr>
        <p:spPr>
          <a:xfrm>
            <a:off x="3255250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Image only"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65"/>
          <p:cNvSpPr/>
          <p:nvPr>
            <p:ph idx="2" type="pic"/>
          </p:nvPr>
        </p:nvSpPr>
        <p:spPr>
          <a:xfrm>
            <a:off x="311700" y="445025"/>
            <a:ext cx="8520600" cy="42183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Image grid"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66"/>
          <p:cNvSpPr/>
          <p:nvPr>
            <p:ph idx="2" type="pic"/>
          </p:nvPr>
        </p:nvSpPr>
        <p:spPr>
          <a:xfrm>
            <a:off x="338960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500" name="Google Shape;500;p66"/>
          <p:cNvSpPr/>
          <p:nvPr>
            <p:ph idx="3" type="pic"/>
          </p:nvPr>
        </p:nvSpPr>
        <p:spPr>
          <a:xfrm>
            <a:off x="5195935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501" name="Google Shape;501;p66"/>
          <p:cNvSpPr/>
          <p:nvPr>
            <p:ph idx="4" type="pic"/>
          </p:nvPr>
        </p:nvSpPr>
        <p:spPr>
          <a:xfrm>
            <a:off x="700227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66"/>
          <p:cNvSpPr/>
          <p:nvPr>
            <p:ph idx="5" type="pic"/>
          </p:nvPr>
        </p:nvSpPr>
        <p:spPr>
          <a:xfrm>
            <a:off x="3389588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503" name="Google Shape;503;p66"/>
          <p:cNvSpPr/>
          <p:nvPr>
            <p:ph idx="6" type="pic"/>
          </p:nvPr>
        </p:nvSpPr>
        <p:spPr>
          <a:xfrm>
            <a:off x="5195922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504" name="Google Shape;504;p66"/>
          <p:cNvSpPr/>
          <p:nvPr>
            <p:ph idx="7" type="pic"/>
          </p:nvPr>
        </p:nvSpPr>
        <p:spPr>
          <a:xfrm>
            <a:off x="7002257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505" name="Google Shape;505;p66"/>
          <p:cNvSpPr txBox="1"/>
          <p:nvPr>
            <p:ph type="title"/>
          </p:nvPr>
        </p:nvSpPr>
        <p:spPr>
          <a:xfrm>
            <a:off x="351550" y="445025"/>
            <a:ext cx="2596800" cy="17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6" name="Google Shape;506;p66"/>
          <p:cNvSpPr/>
          <p:nvPr>
            <p:ph idx="8" type="pic"/>
          </p:nvPr>
        </p:nvSpPr>
        <p:spPr>
          <a:xfrm>
            <a:off x="3389588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507" name="Google Shape;507;p66"/>
          <p:cNvSpPr/>
          <p:nvPr>
            <p:ph idx="9" type="pic"/>
          </p:nvPr>
        </p:nvSpPr>
        <p:spPr>
          <a:xfrm>
            <a:off x="5195922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508" name="Google Shape;508;p66"/>
          <p:cNvSpPr/>
          <p:nvPr>
            <p:ph idx="13" type="pic"/>
          </p:nvPr>
        </p:nvSpPr>
        <p:spPr>
          <a:xfrm>
            <a:off x="7002257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5564">
          <p15:clr>
            <a:srgbClr val="E46962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51.xml"/><Relationship Id="rId42" Type="http://schemas.openxmlformats.org/officeDocument/2006/relationships/slideLayout" Target="../slideLayouts/slideLayout53.xml"/><Relationship Id="rId41" Type="http://schemas.openxmlformats.org/officeDocument/2006/relationships/slideLayout" Target="../slideLayouts/slideLayout52.xml"/><Relationship Id="rId44" Type="http://schemas.openxmlformats.org/officeDocument/2006/relationships/slideLayout" Target="../slideLayouts/slideLayout55.xml"/><Relationship Id="rId43" Type="http://schemas.openxmlformats.org/officeDocument/2006/relationships/slideLayout" Target="../slideLayouts/slideLayout54.xml"/><Relationship Id="rId46" Type="http://schemas.openxmlformats.org/officeDocument/2006/relationships/slideLayout" Target="../slideLayouts/slideLayout57.xml"/><Relationship Id="rId45" Type="http://schemas.openxmlformats.org/officeDocument/2006/relationships/slideLayout" Target="../slideLayouts/slideLayout56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48" Type="http://schemas.openxmlformats.org/officeDocument/2006/relationships/slideLayout" Target="../slideLayouts/slideLayout59.xml"/><Relationship Id="rId47" Type="http://schemas.openxmlformats.org/officeDocument/2006/relationships/slideLayout" Target="../slideLayouts/slideLayout58.xml"/><Relationship Id="rId49" Type="http://schemas.openxmlformats.org/officeDocument/2006/relationships/slideLayout" Target="../slideLayouts/slideLayout6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42.xml"/><Relationship Id="rId30" Type="http://schemas.openxmlformats.org/officeDocument/2006/relationships/slideLayout" Target="../slideLayouts/slideLayout41.xml"/><Relationship Id="rId33" Type="http://schemas.openxmlformats.org/officeDocument/2006/relationships/slideLayout" Target="../slideLayouts/slideLayout44.xml"/><Relationship Id="rId32" Type="http://schemas.openxmlformats.org/officeDocument/2006/relationships/slideLayout" Target="../slideLayouts/slideLayout43.xml"/><Relationship Id="rId35" Type="http://schemas.openxmlformats.org/officeDocument/2006/relationships/slideLayout" Target="../slideLayouts/slideLayout46.xml"/><Relationship Id="rId34" Type="http://schemas.openxmlformats.org/officeDocument/2006/relationships/slideLayout" Target="../slideLayouts/slideLayout45.xml"/><Relationship Id="rId37" Type="http://schemas.openxmlformats.org/officeDocument/2006/relationships/slideLayout" Target="../slideLayouts/slideLayout48.xml"/><Relationship Id="rId36" Type="http://schemas.openxmlformats.org/officeDocument/2006/relationships/slideLayout" Target="../slideLayouts/slideLayout47.xml"/><Relationship Id="rId39" Type="http://schemas.openxmlformats.org/officeDocument/2006/relationships/slideLayout" Target="../slideLayouts/slideLayout50.xml"/><Relationship Id="rId38" Type="http://schemas.openxmlformats.org/officeDocument/2006/relationships/slideLayout" Target="../slideLayouts/slideLayout49.xml"/><Relationship Id="rId20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26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38.xml"/><Relationship Id="rId29" Type="http://schemas.openxmlformats.org/officeDocument/2006/relationships/slideLayout" Target="../slideLayouts/slideLayout40.xml"/><Relationship Id="rId51" Type="http://schemas.openxmlformats.org/officeDocument/2006/relationships/slideLayout" Target="../slideLayouts/slideLayout62.xml"/><Relationship Id="rId50" Type="http://schemas.openxmlformats.org/officeDocument/2006/relationships/slideLayout" Target="../slideLayouts/slideLayout61.xml"/><Relationship Id="rId53" Type="http://schemas.openxmlformats.org/officeDocument/2006/relationships/slideLayout" Target="../slideLayouts/slideLayout64.xml"/><Relationship Id="rId52" Type="http://schemas.openxmlformats.org/officeDocument/2006/relationships/slideLayout" Target="../slideLayouts/slideLayout63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54" Type="http://schemas.openxmlformats.org/officeDocument/2006/relationships/theme" Target="../theme/theme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idx="1" type="body"/>
          </p:nvPr>
        </p:nvSpPr>
        <p:spPr>
          <a:xfrm>
            <a:off x="361850" y="2004025"/>
            <a:ext cx="5627400" cy="25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Char char="●"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-3048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Char char="○"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-3048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Char char="■"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-3048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Char char="●"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-3048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Char char="○"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-3048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Char char="■"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-3048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Char char="●"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-3048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Char char="○"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-3048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200"/>
              <a:buFont typeface="DM Sans"/>
              <a:buChar char="■"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type="title"/>
          </p:nvPr>
        </p:nvSpPr>
        <p:spPr>
          <a:xfrm>
            <a:off x="438150" y="524575"/>
            <a:ext cx="5433000" cy="9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ewsreader"/>
              <a:buNone/>
              <a:defRPr sz="3000">
                <a:solidFill>
                  <a:schemeClr val="lt1"/>
                </a:solidFill>
                <a:latin typeface="Newsreader"/>
                <a:ea typeface="Newsreader"/>
                <a:cs typeface="Newsreader"/>
                <a:sym typeface="Newsread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3"/>
          <p:cNvSpPr txBox="1"/>
          <p:nvPr>
            <p:ph idx="2" type="body"/>
          </p:nvPr>
        </p:nvSpPr>
        <p:spPr>
          <a:xfrm>
            <a:off x="4700200" y="1614100"/>
            <a:ext cx="3756600" cy="25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Char char="●"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Char char="○"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Char char="■"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Char char="●"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Char char="○"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Char char="■"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Char char="●"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Char char="○"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Char char="■"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  <p:sldLayoutId id="2147483695" r:id="rId37"/>
    <p:sldLayoutId id="2147483696" r:id="rId38"/>
    <p:sldLayoutId id="2147483697" r:id="rId39"/>
    <p:sldLayoutId id="2147483698" r:id="rId40"/>
    <p:sldLayoutId id="2147483699" r:id="rId41"/>
    <p:sldLayoutId id="2147483700" r:id="rId42"/>
    <p:sldLayoutId id="2147483701" r:id="rId43"/>
    <p:sldLayoutId id="2147483702" r:id="rId44"/>
    <p:sldLayoutId id="2147483703" r:id="rId45"/>
    <p:sldLayoutId id="2147483704" r:id="rId46"/>
    <p:sldLayoutId id="2147483705" r:id="rId47"/>
    <p:sldLayoutId id="2147483706" r:id="rId48"/>
    <p:sldLayoutId id="2147483707" r:id="rId49"/>
    <p:sldLayoutId id="2147483708" r:id="rId50"/>
    <p:sldLayoutId id="2147483709" r:id="rId51"/>
    <p:sldLayoutId id="2147483710" r:id="rId52"/>
    <p:sldLayoutId id="2147483711" r:id="rId5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5529">
          <p15:clr>
            <a:srgbClr val="E46962"/>
          </p15:clr>
        </p15:guide>
        <p15:guide id="2" orient="horz" pos="233">
          <p15:clr>
            <a:srgbClr val="E46962"/>
          </p15:clr>
        </p15:guide>
        <p15:guide id="3" orient="horz" pos="3011">
          <p15:clr>
            <a:srgbClr val="E46962"/>
          </p15:clr>
        </p15:guide>
        <p15:guide id="4" pos="2850">
          <p15:clr>
            <a:srgbClr val="E46962"/>
          </p15:clr>
        </p15:guide>
        <p15:guide id="5" pos="2910">
          <p15:clr>
            <a:srgbClr val="E46962"/>
          </p15:clr>
        </p15:guide>
        <p15:guide id="6" pos="1468">
          <p15:clr>
            <a:srgbClr val="E46962"/>
          </p15:clr>
        </p15:guide>
        <p15:guide id="7" pos="1527">
          <p15:clr>
            <a:srgbClr val="E46962"/>
          </p15:clr>
        </p15:guide>
        <p15:guide id="8" pos="4226">
          <p15:clr>
            <a:srgbClr val="E46962"/>
          </p15:clr>
        </p15:guide>
        <p15:guide id="9" pos="4285">
          <p15:clr>
            <a:srgbClr val="E46962"/>
          </p15:clr>
        </p15:guide>
        <p15:guide id="10" pos="3773">
          <p15:clr>
            <a:srgbClr val="E46962"/>
          </p15:clr>
        </p15:guide>
        <p15:guide id="11" pos="3830">
          <p15:clr>
            <a:srgbClr val="E46962"/>
          </p15:clr>
        </p15:guide>
        <p15:guide id="12" pos="1930">
          <p15:clr>
            <a:srgbClr val="E46962"/>
          </p15:clr>
        </p15:guide>
        <p15:guide id="13" pos="1987">
          <p15:clr>
            <a:srgbClr val="E46962"/>
          </p15:clr>
        </p15:guide>
        <p15:guide id="14" orient="horz" pos="2867">
          <p15:clr>
            <a:srgbClr val="E46962"/>
          </p15:clr>
        </p15:guide>
        <p15:guide id="15" orient="horz" pos="1135">
          <p15:clr>
            <a:srgbClr val="E46962"/>
          </p15:clr>
        </p15:guide>
        <p15:guide id="16" orient="horz" pos="1194">
          <p15:clr>
            <a:srgbClr val="E46962"/>
          </p15:clr>
        </p15:guide>
        <p15:guide id="17" orient="horz" pos="2043">
          <p15:clr>
            <a:srgbClr val="E46962"/>
          </p15:clr>
        </p15:guide>
        <p15:guide id="18" orient="horz" pos="2103">
          <p15:clr>
            <a:srgbClr val="E46962"/>
          </p15:clr>
        </p15:guide>
        <p15:guide id="19" pos="228">
          <p15:clr>
            <a:srgbClr val="E46962"/>
          </p15:clr>
        </p15:guide>
        <p15:guide id="20" orient="horz" pos="672">
          <p15:clr>
            <a:srgbClr val="E46962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9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4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7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3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6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0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1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7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8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5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1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3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38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34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35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close-up of a modern glass structure. " id="513" name="Google Shape;513;p67"/>
          <p:cNvPicPr preferRelativeResize="0"/>
          <p:nvPr/>
        </p:nvPicPr>
        <p:blipFill rotWithShape="1">
          <a:blip r:embed="rId3">
            <a:alphaModFix/>
          </a:blip>
          <a:srcRect b="79" l="21736" r="19116" t="0"/>
          <a:stretch/>
        </p:blipFill>
        <p:spPr>
          <a:xfrm>
            <a:off x="4587725" y="-8750"/>
            <a:ext cx="4572001" cy="5148074"/>
          </a:xfrm>
          <a:prstGeom prst="rect">
            <a:avLst/>
          </a:prstGeom>
          <a:noFill/>
          <a:ln>
            <a:noFill/>
          </a:ln>
        </p:spPr>
      </p:pic>
      <p:sp>
        <p:nvSpPr>
          <p:cNvPr id="514" name="Google Shape;514;p67"/>
          <p:cNvSpPr txBox="1"/>
          <p:nvPr>
            <p:ph type="title"/>
          </p:nvPr>
        </p:nvSpPr>
        <p:spPr>
          <a:xfrm>
            <a:off x="361975" y="923525"/>
            <a:ext cx="38601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>
                <a:latin typeface="Arial"/>
                <a:ea typeface="Arial"/>
                <a:cs typeface="Arial"/>
                <a:sym typeface="Arial"/>
              </a:rPr>
              <a:t>UPSC Prelims PYQ Analysis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7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565" name="Google Shape;565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85750"/>
            <a:ext cx="9144003" cy="4572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7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571" name="Google Shape;571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85750"/>
            <a:ext cx="9144003" cy="4572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7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577" name="Google Shape;577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85750"/>
            <a:ext cx="9144003" cy="4572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79"/>
          <p:cNvSpPr txBox="1"/>
          <p:nvPr>
            <p:ph type="title"/>
          </p:nvPr>
        </p:nvSpPr>
        <p:spPr>
          <a:xfrm>
            <a:off x="311700" y="19990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920"/>
              <a:t>       2) </a:t>
            </a:r>
            <a:r>
              <a:rPr lang="en" sz="2920"/>
              <a:t>Yearly Subject Distributions (2021-2025)</a:t>
            </a:r>
            <a:endParaRPr sz="292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8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588" name="Google Shape;588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568" y="0"/>
            <a:ext cx="889686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8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594" name="Google Shape;594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568" y="0"/>
            <a:ext cx="889686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8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00" name="Google Shape;600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568" y="0"/>
            <a:ext cx="889686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8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06" name="Google Shape;606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568" y="0"/>
            <a:ext cx="889686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8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12" name="Google Shape;612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568" y="0"/>
            <a:ext cx="889686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85"/>
          <p:cNvSpPr txBox="1"/>
          <p:nvPr>
            <p:ph type="title"/>
          </p:nvPr>
        </p:nvSpPr>
        <p:spPr>
          <a:xfrm>
            <a:off x="311700" y="21267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3) </a:t>
            </a:r>
            <a:r>
              <a:rPr lang="en"/>
              <a:t>Top Subtopics: L2, L3, L4 - Subject Wise (2013–2025)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68"/>
          <p:cNvSpPr txBox="1"/>
          <p:nvPr>
            <p:ph idx="1" type="subTitle"/>
          </p:nvPr>
        </p:nvSpPr>
        <p:spPr>
          <a:xfrm>
            <a:off x="311700" y="922725"/>
            <a:ext cx="8520600" cy="270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>
                <a:solidFill>
                  <a:schemeClr val="dk1"/>
                </a:solidFill>
              </a:rPr>
              <a:t>This report analyses </a:t>
            </a:r>
            <a:r>
              <a:rPr b="1" lang="en" sz="2200">
                <a:solidFill>
                  <a:schemeClr val="dk1"/>
                </a:solidFill>
              </a:rPr>
              <a:t>13 years of UPSC Prelims PYQ trends (2013–2025)</a:t>
            </a:r>
            <a:r>
              <a:rPr lang="en" sz="2200">
                <a:solidFill>
                  <a:schemeClr val="dk1"/>
                </a:solidFill>
              </a:rPr>
              <a:t>.</a:t>
            </a:r>
            <a:endParaRPr sz="22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</a:rPr>
              <a:t>It uses </a:t>
            </a:r>
            <a:r>
              <a:rPr b="1" lang="en" sz="2200">
                <a:solidFill>
                  <a:schemeClr val="dk1"/>
                </a:solidFill>
              </a:rPr>
              <a:t>subject-wise yearly trends</a:t>
            </a:r>
            <a:r>
              <a:rPr lang="en" sz="2200">
                <a:solidFill>
                  <a:schemeClr val="dk1"/>
                </a:solidFill>
              </a:rPr>
              <a:t>, </a:t>
            </a:r>
            <a:r>
              <a:rPr b="1" lang="en" sz="2200">
                <a:solidFill>
                  <a:schemeClr val="dk1"/>
                </a:solidFill>
              </a:rPr>
              <a:t>recent yearly question compositions</a:t>
            </a:r>
            <a:r>
              <a:rPr lang="en" sz="2200">
                <a:solidFill>
                  <a:schemeClr val="dk1"/>
                </a:solidFill>
              </a:rPr>
              <a:t>, </a:t>
            </a:r>
            <a:r>
              <a:rPr b="1" lang="en" sz="2200">
                <a:solidFill>
                  <a:schemeClr val="dk1"/>
                </a:solidFill>
              </a:rPr>
              <a:t>dominant subtopic clusters (L2, L3, L4)</a:t>
            </a:r>
            <a:r>
              <a:rPr lang="en" sz="2200">
                <a:solidFill>
                  <a:schemeClr val="dk1"/>
                </a:solidFill>
              </a:rPr>
              <a:t>, and </a:t>
            </a:r>
            <a:r>
              <a:rPr b="1" lang="en" sz="2200">
                <a:solidFill>
                  <a:schemeClr val="dk1"/>
                </a:solidFill>
              </a:rPr>
              <a:t>overall subject weightage</a:t>
            </a:r>
            <a:r>
              <a:rPr lang="en" sz="2200">
                <a:solidFill>
                  <a:schemeClr val="dk1"/>
                </a:solidFill>
              </a:rPr>
              <a:t>.</a:t>
            </a:r>
            <a:endParaRPr sz="39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86"/>
          <p:cNvSpPr txBox="1"/>
          <p:nvPr>
            <p:ph type="title"/>
          </p:nvPr>
        </p:nvSpPr>
        <p:spPr>
          <a:xfrm>
            <a:off x="311700" y="21863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                      ECONOMY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87"/>
          <p:cNvSpPr txBox="1"/>
          <p:nvPr>
            <p:ph idx="1" type="body"/>
          </p:nvPr>
        </p:nvSpPr>
        <p:spPr>
          <a:xfrm>
            <a:off x="311700" y="0"/>
            <a:ext cx="8520600" cy="52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28" name="Google Shape;628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515" y="0"/>
            <a:ext cx="881497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88"/>
          <p:cNvSpPr txBox="1"/>
          <p:nvPr>
            <p:ph idx="1" type="body"/>
          </p:nvPr>
        </p:nvSpPr>
        <p:spPr>
          <a:xfrm>
            <a:off x="311700" y="1017725"/>
            <a:ext cx="8520600" cy="355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34" name="Google Shape;634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515" y="0"/>
            <a:ext cx="881497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8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40" name="Google Shape;640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515" y="0"/>
            <a:ext cx="881497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90"/>
          <p:cNvSpPr txBox="1"/>
          <p:nvPr>
            <p:ph type="title"/>
          </p:nvPr>
        </p:nvSpPr>
        <p:spPr>
          <a:xfrm>
            <a:off x="311700" y="2285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                   ENVIRONMENT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9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51" name="Google Shape;651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515" y="0"/>
            <a:ext cx="881497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9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57" name="Google Shape;657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515" y="0"/>
            <a:ext cx="881497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9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63" name="Google Shape;663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515" y="0"/>
            <a:ext cx="881497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94"/>
          <p:cNvSpPr txBox="1"/>
          <p:nvPr>
            <p:ph type="title"/>
          </p:nvPr>
        </p:nvSpPr>
        <p:spPr>
          <a:xfrm>
            <a:off x="311700" y="2350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                         POLITY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9" name="Google Shape;669;p94"/>
          <p:cNvSpPr txBox="1"/>
          <p:nvPr>
            <p:ph idx="1" type="body"/>
          </p:nvPr>
        </p:nvSpPr>
        <p:spPr>
          <a:xfrm>
            <a:off x="311700" y="1113700"/>
            <a:ext cx="8520600" cy="345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9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75" name="Google Shape;675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515" y="0"/>
            <a:ext cx="881497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69"/>
          <p:cNvSpPr txBox="1"/>
          <p:nvPr>
            <p:ph type="ctrTitle"/>
          </p:nvPr>
        </p:nvSpPr>
        <p:spPr>
          <a:xfrm>
            <a:off x="311700" y="2004575"/>
            <a:ext cx="8520600" cy="7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500"/>
              <a:t>1</a:t>
            </a:r>
            <a:r>
              <a:rPr lang="en" sz="2500"/>
              <a:t>) Individual</a:t>
            </a:r>
            <a:r>
              <a:rPr lang="en" sz="2500"/>
              <a:t> Subject wise Trends from 2013 to 2025</a:t>
            </a:r>
            <a:endParaRPr sz="25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9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81" name="Google Shape;681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515" y="0"/>
            <a:ext cx="881497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87" name="Google Shape;687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515" y="0"/>
            <a:ext cx="881497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98"/>
          <p:cNvSpPr txBox="1"/>
          <p:nvPr>
            <p:ph type="title"/>
          </p:nvPr>
        </p:nvSpPr>
        <p:spPr>
          <a:xfrm>
            <a:off x="311700" y="22160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                    GEOGRAPHY</a:t>
            </a:r>
            <a:endParaRPr/>
          </a:p>
        </p:txBody>
      </p:sp>
      <p:sp>
        <p:nvSpPr>
          <p:cNvPr id="693" name="Google Shape;693;p9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9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99" name="Google Shape;699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515" y="0"/>
            <a:ext cx="881497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10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05" name="Google Shape;705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515" y="0"/>
            <a:ext cx="881497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1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11" name="Google Shape;711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515" y="0"/>
            <a:ext cx="881497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102"/>
          <p:cNvSpPr txBox="1"/>
          <p:nvPr>
            <p:ph type="title"/>
          </p:nvPr>
        </p:nvSpPr>
        <p:spPr>
          <a:xfrm>
            <a:off x="311700" y="2285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              Science and Technology</a:t>
            </a:r>
            <a:endParaRPr/>
          </a:p>
        </p:txBody>
      </p:sp>
      <p:sp>
        <p:nvSpPr>
          <p:cNvPr id="717" name="Google Shape;717;p10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10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23" name="Google Shape;723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515" y="0"/>
            <a:ext cx="881497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10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29" name="Google Shape;729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515" y="0"/>
            <a:ext cx="881497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10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35" name="Google Shape;735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515" y="0"/>
            <a:ext cx="881497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70"/>
          <p:cNvSpPr txBox="1"/>
          <p:nvPr>
            <p:ph idx="1" type="body"/>
          </p:nvPr>
        </p:nvSpPr>
        <p:spPr>
          <a:xfrm>
            <a:off x="311700" y="0"/>
            <a:ext cx="8520600" cy="45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accent4"/>
                </a:solidFill>
              </a:rPr>
              <a:t>Overall Observation: </a:t>
            </a:r>
            <a:endParaRPr b="1">
              <a:solidFill>
                <a:schemeClr val="accent4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500">
                <a:solidFill>
                  <a:schemeClr val="dk1"/>
                </a:solidFill>
              </a:rPr>
              <a:t>Polity:</a:t>
            </a:r>
            <a:r>
              <a:rPr lang="en" sz="1500">
                <a:solidFill>
                  <a:schemeClr val="dk1"/>
                </a:solidFill>
              </a:rPr>
              <a:t> Consistently stable. Around </a:t>
            </a:r>
            <a:r>
              <a:rPr b="1" lang="en" sz="1500">
                <a:solidFill>
                  <a:schemeClr val="dk1"/>
                </a:solidFill>
              </a:rPr>
              <a:t>15–20</a:t>
            </a:r>
            <a:r>
              <a:rPr lang="en" sz="1500">
                <a:solidFill>
                  <a:schemeClr val="dk1"/>
                </a:solidFill>
              </a:rPr>
              <a:t> questions every year.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</a:rPr>
              <a:t>Environment:</a:t>
            </a:r>
            <a:r>
              <a:rPr lang="en" sz="1500">
                <a:solidFill>
                  <a:schemeClr val="dk1"/>
                </a:solidFill>
              </a:rPr>
              <a:t> Averaging </a:t>
            </a:r>
            <a:r>
              <a:rPr b="1" lang="en" sz="1500">
                <a:solidFill>
                  <a:schemeClr val="dk1"/>
                </a:solidFill>
              </a:rPr>
              <a:t>12–17</a:t>
            </a:r>
            <a:r>
              <a:rPr lang="en" sz="1500">
                <a:solidFill>
                  <a:schemeClr val="dk1"/>
                </a:solidFill>
              </a:rPr>
              <a:t> questions per year, mild rise post-2014. More Volatile in trend.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500">
                <a:solidFill>
                  <a:schemeClr val="dk1"/>
                </a:solidFill>
              </a:rPr>
              <a:t>Economy:</a:t>
            </a:r>
            <a:r>
              <a:rPr lang="en" sz="1500">
                <a:solidFill>
                  <a:schemeClr val="dk1"/>
                </a:solidFill>
              </a:rPr>
              <a:t> Remains steady at  </a:t>
            </a:r>
            <a:r>
              <a:rPr b="1" lang="en" sz="1500">
                <a:solidFill>
                  <a:schemeClr val="dk1"/>
                </a:solidFill>
              </a:rPr>
              <a:t>15–20 </a:t>
            </a:r>
            <a:r>
              <a:rPr lang="en" sz="1500">
                <a:solidFill>
                  <a:schemeClr val="dk1"/>
                </a:solidFill>
              </a:rPr>
              <a:t>questions each year. Highest 30 in 2014 and </a:t>
            </a:r>
            <a:r>
              <a:rPr b="1" lang="en" sz="1500">
                <a:solidFill>
                  <a:schemeClr val="dk1"/>
                </a:solidFill>
              </a:rPr>
              <a:t>21 </a:t>
            </a:r>
            <a:r>
              <a:rPr lang="en" sz="1500">
                <a:solidFill>
                  <a:schemeClr val="dk1"/>
                </a:solidFill>
              </a:rPr>
              <a:t>in </a:t>
            </a:r>
            <a:r>
              <a:rPr b="1" lang="en" sz="1500">
                <a:solidFill>
                  <a:schemeClr val="dk1"/>
                </a:solidFill>
              </a:rPr>
              <a:t>2025</a:t>
            </a:r>
            <a:endParaRPr b="1"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500">
                <a:solidFill>
                  <a:schemeClr val="dk1"/>
                </a:solidFill>
              </a:rPr>
              <a:t>Geography:</a:t>
            </a:r>
            <a:r>
              <a:rPr lang="en" sz="1500">
                <a:solidFill>
                  <a:schemeClr val="dk1"/>
                </a:solidFill>
              </a:rPr>
              <a:t> Recent spike to 17-19 questions from 2022 to 2024. Slight dip to 15 in 2025.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</a:rPr>
              <a:t>Science &amp; Tech:</a:t>
            </a:r>
            <a:r>
              <a:rPr lang="en" sz="1500">
                <a:solidFill>
                  <a:schemeClr val="dk1"/>
                </a:solidFill>
              </a:rPr>
              <a:t> More </a:t>
            </a:r>
            <a:r>
              <a:rPr b="1" lang="en" sz="1500">
                <a:solidFill>
                  <a:schemeClr val="dk1"/>
                </a:solidFill>
              </a:rPr>
              <a:t>volatile.</a:t>
            </a:r>
            <a:r>
              <a:rPr lang="en" sz="1500">
                <a:solidFill>
                  <a:schemeClr val="dk1"/>
                </a:solidFill>
              </a:rPr>
              <a:t> Lowest 9 in 2024 and highest  16 in 2019.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500">
                <a:solidFill>
                  <a:schemeClr val="dk1"/>
                </a:solidFill>
              </a:rPr>
              <a:t>Art &amp; Culture:</a:t>
            </a:r>
            <a:r>
              <a:rPr lang="en" sz="1500">
                <a:solidFill>
                  <a:schemeClr val="dk1"/>
                </a:solidFill>
              </a:rPr>
              <a:t> Modest </a:t>
            </a:r>
            <a:r>
              <a:rPr b="1" lang="en" sz="1500">
                <a:solidFill>
                  <a:schemeClr val="dk1"/>
                </a:solidFill>
              </a:rPr>
              <a:t>3–5</a:t>
            </a:r>
            <a:r>
              <a:rPr lang="en" sz="1500">
                <a:solidFill>
                  <a:schemeClr val="dk1"/>
                </a:solidFill>
              </a:rPr>
              <a:t> questions each year. No upward trend.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500">
                <a:solidFill>
                  <a:schemeClr val="dk1"/>
                </a:solidFill>
              </a:rPr>
              <a:t>History:</a:t>
            </a:r>
            <a:r>
              <a:rPr lang="en" sz="1500">
                <a:solidFill>
                  <a:schemeClr val="dk1"/>
                </a:solidFill>
              </a:rPr>
              <a:t> consistently </a:t>
            </a:r>
            <a:r>
              <a:rPr b="1" lang="en" sz="1500">
                <a:solidFill>
                  <a:schemeClr val="dk1"/>
                </a:solidFill>
              </a:rPr>
              <a:t>10–12</a:t>
            </a:r>
            <a:r>
              <a:rPr lang="en" sz="1500">
                <a:solidFill>
                  <a:schemeClr val="dk1"/>
                </a:solidFill>
              </a:rPr>
              <a:t> questions.visible dip from 2020 to 2024. Resurgence in 2025-14 Q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500">
                <a:solidFill>
                  <a:schemeClr val="dk1"/>
                </a:solidFill>
              </a:rPr>
              <a:t>IR &amp; Internal Security:</a:t>
            </a:r>
            <a:r>
              <a:rPr lang="en" sz="1500">
                <a:solidFill>
                  <a:schemeClr val="dk1"/>
                </a:solidFill>
              </a:rPr>
              <a:t> linked to current events. </a:t>
            </a:r>
            <a:r>
              <a:rPr b="1" lang="en" sz="1500">
                <a:solidFill>
                  <a:schemeClr val="dk1"/>
                </a:solidFill>
              </a:rPr>
              <a:t>3-5 </a:t>
            </a:r>
            <a:r>
              <a:rPr lang="en" sz="1500">
                <a:solidFill>
                  <a:schemeClr val="dk1"/>
                </a:solidFill>
              </a:rPr>
              <a:t>questions on average. 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20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106"/>
          <p:cNvSpPr txBox="1"/>
          <p:nvPr>
            <p:ph type="title"/>
          </p:nvPr>
        </p:nvSpPr>
        <p:spPr>
          <a:xfrm>
            <a:off x="311700" y="22160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                           History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1" name="Google Shape;741;p10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p10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47" name="Google Shape;747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515" y="0"/>
            <a:ext cx="881497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1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53" name="Google Shape;753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515" y="0"/>
            <a:ext cx="881497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p1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59" name="Google Shape;759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515" y="0"/>
            <a:ext cx="881497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p110"/>
          <p:cNvSpPr txBox="1"/>
          <p:nvPr>
            <p:ph type="title"/>
          </p:nvPr>
        </p:nvSpPr>
        <p:spPr>
          <a:xfrm>
            <a:off x="311700" y="2285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                     Art and Culture</a:t>
            </a:r>
            <a:endParaRPr/>
          </a:p>
        </p:txBody>
      </p:sp>
      <p:sp>
        <p:nvSpPr>
          <p:cNvPr id="765" name="Google Shape;765;p11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11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71" name="Google Shape;771;p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515" y="0"/>
            <a:ext cx="881497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p11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77" name="Google Shape;777;p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515" y="0"/>
            <a:ext cx="881497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1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83" name="Google Shape;783;p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515" y="0"/>
            <a:ext cx="881497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p114"/>
          <p:cNvSpPr txBox="1"/>
          <p:nvPr>
            <p:ph type="title"/>
          </p:nvPr>
        </p:nvSpPr>
        <p:spPr>
          <a:xfrm>
            <a:off x="311700" y="2350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International Relations and Internal Security</a:t>
            </a:r>
            <a:endParaRPr/>
          </a:p>
        </p:txBody>
      </p:sp>
      <p:sp>
        <p:nvSpPr>
          <p:cNvPr id="789" name="Google Shape;789;p1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1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95" name="Google Shape;795;p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515" y="0"/>
            <a:ext cx="881497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7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535" name="Google Shape;535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85750"/>
            <a:ext cx="9144003" cy="4572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1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01" name="Google Shape;801;p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515" y="0"/>
            <a:ext cx="881497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5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p1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07" name="Google Shape;807;p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515" y="0"/>
            <a:ext cx="881497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118"/>
          <p:cNvSpPr txBox="1"/>
          <p:nvPr>
            <p:ph type="title"/>
          </p:nvPr>
        </p:nvSpPr>
        <p:spPr>
          <a:xfrm>
            <a:off x="311700" y="2350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</a:t>
            </a:r>
            <a:r>
              <a:rPr lang="en"/>
              <a:t>Subject-Wise Total Counts from 2013 to 2025</a:t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1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18" name="Google Shape;818;p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515" y="0"/>
            <a:ext cx="881497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2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p120"/>
          <p:cNvSpPr txBox="1"/>
          <p:nvPr>
            <p:ph idx="1" type="body"/>
          </p:nvPr>
        </p:nvSpPr>
        <p:spPr>
          <a:xfrm>
            <a:off x="311700" y="670300"/>
            <a:ext cx="8520600" cy="389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Polity, Economy, Environment</a:t>
            </a:r>
            <a:r>
              <a:rPr lang="en">
                <a:solidFill>
                  <a:schemeClr val="dk1"/>
                </a:solidFill>
              </a:rPr>
              <a:t> together make up </a:t>
            </a:r>
            <a:r>
              <a:rPr b="1" lang="en">
                <a:solidFill>
                  <a:schemeClr val="dk1"/>
                </a:solidFill>
              </a:rPr>
              <a:t>50–60%</a:t>
            </a:r>
            <a:r>
              <a:rPr lang="en">
                <a:solidFill>
                  <a:schemeClr val="dk1"/>
                </a:solidFill>
              </a:rPr>
              <a:t> of all PYQs.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History and Geography</a:t>
            </a:r>
            <a:r>
              <a:rPr lang="en">
                <a:solidFill>
                  <a:schemeClr val="dk1"/>
                </a:solidFill>
              </a:rPr>
              <a:t> follow next with </a:t>
            </a:r>
            <a:r>
              <a:rPr b="1" lang="en">
                <a:solidFill>
                  <a:schemeClr val="dk1"/>
                </a:solidFill>
              </a:rPr>
              <a:t>15–20%</a:t>
            </a:r>
            <a:r>
              <a:rPr lang="en">
                <a:solidFill>
                  <a:schemeClr val="dk1"/>
                </a:solidFill>
              </a:rPr>
              <a:t> share combined.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Art &amp; Culture, Science &amp; Tech, IR &amp; Security</a:t>
            </a:r>
            <a:r>
              <a:rPr lang="en">
                <a:solidFill>
                  <a:schemeClr val="dk1"/>
                </a:solidFill>
              </a:rPr>
              <a:t> share the remaining </a:t>
            </a:r>
            <a:r>
              <a:rPr b="1" lang="en">
                <a:solidFill>
                  <a:schemeClr val="dk1"/>
                </a:solidFill>
              </a:rPr>
              <a:t>20%</a:t>
            </a:r>
            <a:r>
              <a:rPr lang="en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5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7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541" name="Google Shape;541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85750"/>
            <a:ext cx="9144003" cy="4572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7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547" name="Google Shape;547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85750"/>
            <a:ext cx="9144003" cy="4572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7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553" name="Google Shape;553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85750"/>
            <a:ext cx="9144003" cy="4572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7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559" name="Google Shape;559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85750"/>
            <a:ext cx="9144003" cy="4572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Business Plan Presentation">
  <a:themeElements>
    <a:clrScheme name="Simple Light">
      <a:dk1>
        <a:srgbClr val="F9F9F9"/>
      </a:dk1>
      <a:lt1>
        <a:srgbClr val="183C40"/>
      </a:lt1>
      <a:dk2>
        <a:srgbClr val="20494D"/>
      </a:dk2>
      <a:lt2>
        <a:srgbClr val="799DA7"/>
      </a:lt2>
      <a:accent1>
        <a:srgbClr val="B0D5CD"/>
      </a:accent1>
      <a:accent2>
        <a:srgbClr val="A6DAEA"/>
      </a:accent2>
      <a:accent3>
        <a:srgbClr val="B78D43"/>
      </a:accent3>
      <a:accent4>
        <a:srgbClr val="9AA864"/>
      </a:accent4>
      <a:accent5>
        <a:srgbClr val="426345"/>
      </a:accent5>
      <a:accent6>
        <a:srgbClr val="DCDCDC"/>
      </a:accent6>
      <a:hlink>
        <a:srgbClr val="B0D5C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